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4"/>
    <p:sldMasterId id="2147483695" r:id="rId5"/>
    <p:sldMasterId id="2147484030" r:id="rId6"/>
  </p:sldMasterIdLst>
  <p:notesMasterIdLst>
    <p:notesMasterId r:id="rId18"/>
  </p:notesMasterIdLst>
  <p:handoutMasterIdLst>
    <p:handoutMasterId r:id="rId19"/>
  </p:handoutMasterIdLst>
  <p:sldIdLst>
    <p:sldId id="10974" r:id="rId7"/>
    <p:sldId id="10953" r:id="rId8"/>
    <p:sldId id="10963" r:id="rId9"/>
    <p:sldId id="10957" r:id="rId10"/>
    <p:sldId id="10965" r:id="rId11"/>
    <p:sldId id="10967" r:id="rId12"/>
    <p:sldId id="10969" r:id="rId13"/>
    <p:sldId id="10971" r:id="rId14"/>
    <p:sldId id="10972" r:id="rId15"/>
    <p:sldId id="10973" r:id="rId16"/>
    <p:sldId id="2076136921" r:id="rId17"/>
  </p:sldIdLst>
  <p:sldSz cx="12188825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im Kim" initials="JK" lastIdx="1" clrIdx="6">
    <p:extLst>
      <p:ext uri="{19B8F6BF-5375-455C-9EA6-DF929625EA0E}">
        <p15:presenceInfo xmlns:p15="http://schemas.microsoft.com/office/powerpoint/2012/main" userId="S::jimkim@adobe.com::8de73777-a8be-42df-9b2d-3ab667983e69" providerId="AD"/>
      </p:ext>
    </p:extLst>
  </p:cmAuthor>
  <p:cmAuthor id="1" name="Suzanne Wagner" initials="SW" lastIdx="21" clrIdx="0">
    <p:extLst>
      <p:ext uri="{19B8F6BF-5375-455C-9EA6-DF929625EA0E}">
        <p15:presenceInfo xmlns:p15="http://schemas.microsoft.com/office/powerpoint/2012/main" userId="S::sbriesen@adobe.com::65a23694-ef06-460b-9185-53030e0be94f" providerId="AD"/>
      </p:ext>
    </p:extLst>
  </p:cmAuthor>
  <p:cmAuthor id="8" name="Tina Randhawa" initials="TR" lastIdx="16" clrIdx="7">
    <p:extLst>
      <p:ext uri="{19B8F6BF-5375-455C-9EA6-DF929625EA0E}">
        <p15:presenceInfo xmlns:p15="http://schemas.microsoft.com/office/powerpoint/2012/main" userId="S::trandhaw@adobe.com::7933ed2d-794b-4417-86e4-587c9f4f2090" providerId="AD"/>
      </p:ext>
    </p:extLst>
  </p:cmAuthor>
  <p:cmAuthor id="2" name="Maninder Sawhney" initials="MS" lastIdx="43" clrIdx="1">
    <p:extLst>
      <p:ext uri="{19B8F6BF-5375-455C-9EA6-DF929625EA0E}">
        <p15:presenceInfo xmlns:p15="http://schemas.microsoft.com/office/powerpoint/2012/main" userId="S::masawhne@adobe.com::3d953bea-068e-42bc-a24e-b59fe44fcf2c" providerId="AD"/>
      </p:ext>
    </p:extLst>
  </p:cmAuthor>
  <p:cmAuthor id="9" name="Matt Wegner" initials="MW" lastIdx="9" clrIdx="8">
    <p:extLst>
      <p:ext uri="{19B8F6BF-5375-455C-9EA6-DF929625EA0E}">
        <p15:presenceInfo xmlns:p15="http://schemas.microsoft.com/office/powerpoint/2012/main" userId="S::mwegner@adobe.com::114e7f27-4bc9-4569-88f5-11e9439454cf" providerId="AD"/>
      </p:ext>
    </p:extLst>
  </p:cmAuthor>
  <p:cmAuthor id="3" name="Nathan Petersen" initials="NP" lastIdx="13" clrIdx="2">
    <p:extLst>
      <p:ext uri="{19B8F6BF-5375-455C-9EA6-DF929625EA0E}">
        <p15:presenceInfo xmlns:p15="http://schemas.microsoft.com/office/powerpoint/2012/main" userId="S::npeterse@adobe.com::8ea4d82b-ba51-4238-be75-651abcd66dd1" providerId="AD"/>
      </p:ext>
    </p:extLst>
  </p:cmAuthor>
  <p:cmAuthor id="4" name="Mike Garcia" initials="MG" lastIdx="1" clrIdx="3">
    <p:extLst>
      <p:ext uri="{19B8F6BF-5375-455C-9EA6-DF929625EA0E}">
        <p15:presenceInfo xmlns:p15="http://schemas.microsoft.com/office/powerpoint/2012/main" userId="S::mikgarci@adobe.com::7b8fe8f8-493e-4bd3-8e31-1d199a52134c" providerId="AD"/>
      </p:ext>
    </p:extLst>
  </p:cmAuthor>
  <p:cmAuthor id="5" name="Dawn Murai" initials="DM" lastIdx="5" clrIdx="4">
    <p:extLst>
      <p:ext uri="{19B8F6BF-5375-455C-9EA6-DF929625EA0E}">
        <p15:presenceInfo xmlns:p15="http://schemas.microsoft.com/office/powerpoint/2012/main" userId="S::env54123@adobe.com::0f48a492-af49-4d0e-b6d1-6bcaf7177316" providerId="AD"/>
      </p:ext>
    </p:extLst>
  </p:cmAuthor>
  <p:cmAuthor id="6" name="David Ralston" initials="DR" lastIdx="3" clrIdx="5">
    <p:extLst>
      <p:ext uri="{19B8F6BF-5375-455C-9EA6-DF929625EA0E}">
        <p15:presenceInfo xmlns:p15="http://schemas.microsoft.com/office/powerpoint/2012/main" userId="S::dralston@adobe.com::a8ce52f7-ee01-4baf-9945-753841d9c2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0"/>
    <a:srgbClr val="003E62"/>
    <a:srgbClr val="C3371E"/>
    <a:srgbClr val="CFCFCF"/>
    <a:srgbClr val="E6E6E6"/>
    <a:srgbClr val="C9C9C9"/>
    <a:srgbClr val="E0E0E0"/>
    <a:srgbClr val="C2C2C2"/>
    <a:srgbClr val="C8C1E8"/>
    <a:srgbClr val="C1D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8"/>
    <p:restoredTop sz="94744"/>
  </p:normalViewPr>
  <p:slideViewPr>
    <p:cSldViewPr snapToGrid="0">
      <p:cViewPr varScale="1">
        <p:scale>
          <a:sx n="108" d="100"/>
          <a:sy n="108" d="100"/>
        </p:scale>
        <p:origin x="7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1B04C1-432E-41BE-9F94-2884E2DEB34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99D3C5-78F7-45D8-AD64-B95CCED7D539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Content Mapping</a:t>
          </a:r>
        </a:p>
      </dgm:t>
    </dgm:pt>
    <dgm:pt modelId="{0EF36129-86D8-48A7-8B21-B33106BFDDF6}" type="parTrans" cxnId="{1B5D38AB-43E5-4AF4-94C2-7E22DCC241F2}">
      <dgm:prSet/>
      <dgm:spPr/>
      <dgm:t>
        <a:bodyPr/>
        <a:lstStyle/>
        <a:p>
          <a:endParaRPr lang="en-US"/>
        </a:p>
      </dgm:t>
    </dgm:pt>
    <dgm:pt modelId="{62AE206C-1BE5-45BA-AF8E-366CB1EE97B5}" type="sibTrans" cxnId="{1B5D38AB-43E5-4AF4-94C2-7E22DCC241F2}">
      <dgm:prSet/>
      <dgm:spPr/>
      <dgm:t>
        <a:bodyPr/>
        <a:lstStyle/>
        <a:p>
          <a:endParaRPr lang="en-US"/>
        </a:p>
      </dgm:t>
    </dgm:pt>
    <dgm:pt modelId="{A3579C62-B5B3-4F3F-B3B9-46CED25B1A97}">
      <dgm:prSet phldrT="[Text]"/>
      <dgm:spPr>
        <a:solidFill>
          <a:srgbClr val="005180"/>
        </a:solidFill>
      </dgm:spPr>
      <dgm:t>
        <a:bodyPr/>
        <a:lstStyle/>
        <a:p>
          <a:r>
            <a:rPr lang="en-US" dirty="0"/>
            <a:t>Extract Content</a:t>
          </a:r>
        </a:p>
      </dgm:t>
    </dgm:pt>
    <dgm:pt modelId="{B5654F83-7664-4BC9-80D3-6BA856D7679D}" type="parTrans" cxnId="{84262D75-7A0C-426A-A4A5-7A941C977DEB}">
      <dgm:prSet/>
      <dgm:spPr/>
      <dgm:t>
        <a:bodyPr/>
        <a:lstStyle/>
        <a:p>
          <a:endParaRPr lang="en-US"/>
        </a:p>
      </dgm:t>
    </dgm:pt>
    <dgm:pt modelId="{AACDCAA2-6AE0-4380-A45F-AD7C246EB1EF}" type="sibTrans" cxnId="{84262D75-7A0C-426A-A4A5-7A941C977DEB}">
      <dgm:prSet/>
      <dgm:spPr/>
      <dgm:t>
        <a:bodyPr/>
        <a:lstStyle/>
        <a:p>
          <a:endParaRPr lang="en-US"/>
        </a:p>
      </dgm:t>
    </dgm:pt>
    <dgm:pt modelId="{8F628037-2022-4F73-A81E-0FB99C5D244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dirty="0">
              <a:latin typeface="Adobe Clean ExtraBold"/>
            </a:rPr>
            <a:t>Author Content</a:t>
          </a:r>
          <a:endParaRPr lang="en-US" dirty="0"/>
        </a:p>
      </dgm:t>
    </dgm:pt>
    <dgm:pt modelId="{FAABCE6A-2064-4DC0-A110-4267DF14E98F}" type="parTrans" cxnId="{7AA131FC-E670-42E9-9849-93193143CD6E}">
      <dgm:prSet/>
      <dgm:spPr/>
      <dgm:t>
        <a:bodyPr/>
        <a:lstStyle/>
        <a:p>
          <a:endParaRPr lang="en-US"/>
        </a:p>
      </dgm:t>
    </dgm:pt>
    <dgm:pt modelId="{0B2DFFD2-9D29-4F86-B2D7-2B996DD15CC4}" type="sibTrans" cxnId="{7AA131FC-E670-42E9-9849-93193143CD6E}">
      <dgm:prSet/>
      <dgm:spPr/>
      <dgm:t>
        <a:bodyPr/>
        <a:lstStyle/>
        <a:p>
          <a:endParaRPr lang="en-US"/>
        </a:p>
      </dgm:t>
    </dgm:pt>
    <dgm:pt modelId="{9ABEEF26-C383-413C-8699-757B0D29BA9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/>
            <a:t>Review &amp; Remediate Content</a:t>
          </a:r>
        </a:p>
      </dgm:t>
    </dgm:pt>
    <dgm:pt modelId="{C47FE171-91F7-4E0F-A0A2-AD86BBE07145}" type="parTrans" cxnId="{3C7CA06C-23B2-4B56-ABFB-696CCE895028}">
      <dgm:prSet/>
      <dgm:spPr/>
      <dgm:t>
        <a:bodyPr/>
        <a:lstStyle/>
        <a:p>
          <a:endParaRPr lang="en-US"/>
        </a:p>
      </dgm:t>
    </dgm:pt>
    <dgm:pt modelId="{55747208-77FB-4AEC-B743-2D08107F7754}" type="sibTrans" cxnId="{3C7CA06C-23B2-4B56-ABFB-696CCE895028}">
      <dgm:prSet/>
      <dgm:spPr/>
      <dgm:t>
        <a:bodyPr/>
        <a:lstStyle/>
        <a:p>
          <a:endParaRPr lang="en-US"/>
        </a:p>
      </dgm:t>
    </dgm:pt>
    <dgm:pt modelId="{7CB18191-529E-4D36-AD9D-F17575711EEE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Go-Live</a:t>
          </a:r>
        </a:p>
      </dgm:t>
    </dgm:pt>
    <dgm:pt modelId="{0C315B30-379D-4805-8FA5-C71B4BEDB473}" type="parTrans" cxnId="{22451EB1-E1E4-4028-8881-6986E442AFA9}">
      <dgm:prSet/>
      <dgm:spPr/>
      <dgm:t>
        <a:bodyPr/>
        <a:lstStyle/>
        <a:p>
          <a:endParaRPr lang="en-US"/>
        </a:p>
      </dgm:t>
    </dgm:pt>
    <dgm:pt modelId="{AC47194D-0EDB-4983-8251-776F98545418}" type="sibTrans" cxnId="{22451EB1-E1E4-4028-8881-6986E442AFA9}">
      <dgm:prSet/>
      <dgm:spPr/>
      <dgm:t>
        <a:bodyPr/>
        <a:lstStyle/>
        <a:p>
          <a:endParaRPr lang="en-US"/>
        </a:p>
      </dgm:t>
    </dgm:pt>
    <dgm:pt modelId="{4F6B922C-3FF9-44E5-B88B-D666E5EA6DC0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Information Architecture</a:t>
          </a:r>
        </a:p>
      </dgm:t>
    </dgm:pt>
    <dgm:pt modelId="{AA362A59-90C1-4F2F-8F72-A390445DF7B1}" type="parTrans" cxnId="{76FCA082-7E48-491D-BE0D-F98E7F04C3D2}">
      <dgm:prSet/>
      <dgm:spPr/>
      <dgm:t>
        <a:bodyPr/>
        <a:lstStyle/>
        <a:p>
          <a:endParaRPr lang="en-US"/>
        </a:p>
      </dgm:t>
    </dgm:pt>
    <dgm:pt modelId="{759C7192-3A4A-4699-92D5-421BD1E25C37}" type="sibTrans" cxnId="{76FCA082-7E48-491D-BE0D-F98E7F04C3D2}">
      <dgm:prSet/>
      <dgm:spPr/>
      <dgm:t>
        <a:bodyPr/>
        <a:lstStyle/>
        <a:p>
          <a:endParaRPr lang="en-US"/>
        </a:p>
      </dgm:t>
    </dgm:pt>
    <dgm:pt modelId="{1319B944-B5B8-42DD-A48A-74FC372B6E7F}" type="pres">
      <dgm:prSet presAssocID="{4A1B04C1-432E-41BE-9F94-2884E2DEB34C}" presName="Name0" presStyleCnt="0">
        <dgm:presLayoutVars>
          <dgm:dir/>
          <dgm:animLvl val="lvl"/>
          <dgm:resizeHandles val="exact"/>
        </dgm:presLayoutVars>
      </dgm:prSet>
      <dgm:spPr/>
    </dgm:pt>
    <dgm:pt modelId="{15868944-AD0F-4960-9094-C85B55C1D1FB}" type="pres">
      <dgm:prSet presAssocID="{4F6B922C-3FF9-44E5-B88B-D666E5EA6DC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B99C6D-3A27-4E79-A0AB-AF46CB4CB75E}" type="pres">
      <dgm:prSet presAssocID="{759C7192-3A4A-4699-92D5-421BD1E25C37}" presName="parTxOnlySpace" presStyleCnt="0"/>
      <dgm:spPr/>
    </dgm:pt>
    <dgm:pt modelId="{774F2E8F-4D4E-4F32-9A44-6688C563A0D2}" type="pres">
      <dgm:prSet presAssocID="{1699D3C5-78F7-45D8-AD64-B95CCED7D53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AC304B8-5AB6-48C9-8952-D122D70B65FB}" type="pres">
      <dgm:prSet presAssocID="{62AE206C-1BE5-45BA-AF8E-366CB1EE97B5}" presName="parTxOnlySpace" presStyleCnt="0"/>
      <dgm:spPr/>
    </dgm:pt>
    <dgm:pt modelId="{50B0DE69-A729-45ED-9640-AE87AFB2B62C}" type="pres">
      <dgm:prSet presAssocID="{A3579C62-B5B3-4F3F-B3B9-46CED25B1A9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BF7C110-E22B-4AD2-8FAC-326426677D04}" type="pres">
      <dgm:prSet presAssocID="{AACDCAA2-6AE0-4380-A45F-AD7C246EB1EF}" presName="parTxOnlySpace" presStyleCnt="0"/>
      <dgm:spPr/>
    </dgm:pt>
    <dgm:pt modelId="{C03108DB-5AF7-46A4-8100-349A20263052}" type="pres">
      <dgm:prSet presAssocID="{8F628037-2022-4F73-A81E-0FB99C5D24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3C59A7D-C4E3-4B0B-BCDF-D90EE5B44CC6}" type="pres">
      <dgm:prSet presAssocID="{0B2DFFD2-9D29-4F86-B2D7-2B996DD15CC4}" presName="parTxOnlySpace" presStyleCnt="0"/>
      <dgm:spPr/>
    </dgm:pt>
    <dgm:pt modelId="{F5FD2687-34A0-4B79-AC5C-D2EDB3DDF956}" type="pres">
      <dgm:prSet presAssocID="{9ABEEF26-C383-413C-8699-757B0D29BA9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0B573F-2969-4414-94C6-5EB36DF56EC9}" type="pres">
      <dgm:prSet presAssocID="{55747208-77FB-4AEC-B743-2D08107F7754}" presName="parTxOnlySpace" presStyleCnt="0"/>
      <dgm:spPr/>
    </dgm:pt>
    <dgm:pt modelId="{0516D87F-9C47-4C17-AA85-35D4329E02AB}" type="pres">
      <dgm:prSet presAssocID="{7CB18191-529E-4D36-AD9D-F17575711E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130D805-6E3E-4312-8E8C-2C6AA1047EFE}" type="presOf" srcId="{A3579C62-B5B3-4F3F-B3B9-46CED25B1A97}" destId="{50B0DE69-A729-45ED-9640-AE87AFB2B62C}" srcOrd="0" destOrd="0" presId="urn:microsoft.com/office/officeart/2005/8/layout/chevron1"/>
    <dgm:cxn modelId="{54A95D25-4BCF-4018-B891-FC51D45DBECB}" type="presOf" srcId="{1699D3C5-78F7-45D8-AD64-B95CCED7D539}" destId="{774F2E8F-4D4E-4F32-9A44-6688C563A0D2}" srcOrd="0" destOrd="0" presId="urn:microsoft.com/office/officeart/2005/8/layout/chevron1"/>
    <dgm:cxn modelId="{3C7CA06C-23B2-4B56-ABFB-696CCE895028}" srcId="{4A1B04C1-432E-41BE-9F94-2884E2DEB34C}" destId="{9ABEEF26-C383-413C-8699-757B0D29BA9F}" srcOrd="4" destOrd="0" parTransId="{C47FE171-91F7-4E0F-A0A2-AD86BBE07145}" sibTransId="{55747208-77FB-4AEC-B743-2D08107F7754}"/>
    <dgm:cxn modelId="{36ED5B4E-15CB-4E9C-AD29-21C9ED916F7E}" type="presOf" srcId="{9ABEEF26-C383-413C-8699-757B0D29BA9F}" destId="{F5FD2687-34A0-4B79-AC5C-D2EDB3DDF956}" srcOrd="0" destOrd="0" presId="urn:microsoft.com/office/officeart/2005/8/layout/chevron1"/>
    <dgm:cxn modelId="{A9C7D072-6AAC-41EE-B9C8-627ECC5C9C62}" type="presOf" srcId="{8F628037-2022-4F73-A81E-0FB99C5D2446}" destId="{C03108DB-5AF7-46A4-8100-349A20263052}" srcOrd="0" destOrd="0" presId="urn:microsoft.com/office/officeart/2005/8/layout/chevron1"/>
    <dgm:cxn modelId="{C4AC9173-1FE4-41B7-AB6C-3ACDDCE8973B}" type="presOf" srcId="{4F6B922C-3FF9-44E5-B88B-D666E5EA6DC0}" destId="{15868944-AD0F-4960-9094-C85B55C1D1FB}" srcOrd="0" destOrd="0" presId="urn:microsoft.com/office/officeart/2005/8/layout/chevron1"/>
    <dgm:cxn modelId="{84262D75-7A0C-426A-A4A5-7A941C977DEB}" srcId="{4A1B04C1-432E-41BE-9F94-2884E2DEB34C}" destId="{A3579C62-B5B3-4F3F-B3B9-46CED25B1A97}" srcOrd="2" destOrd="0" parTransId="{B5654F83-7664-4BC9-80D3-6BA856D7679D}" sibTransId="{AACDCAA2-6AE0-4380-A45F-AD7C246EB1EF}"/>
    <dgm:cxn modelId="{76FCA082-7E48-491D-BE0D-F98E7F04C3D2}" srcId="{4A1B04C1-432E-41BE-9F94-2884E2DEB34C}" destId="{4F6B922C-3FF9-44E5-B88B-D666E5EA6DC0}" srcOrd="0" destOrd="0" parTransId="{AA362A59-90C1-4F2F-8F72-A390445DF7B1}" sibTransId="{759C7192-3A4A-4699-92D5-421BD1E25C37}"/>
    <dgm:cxn modelId="{2C309E8D-48CE-4673-A5B9-375DE061E8AD}" type="presOf" srcId="{4A1B04C1-432E-41BE-9F94-2884E2DEB34C}" destId="{1319B944-B5B8-42DD-A48A-74FC372B6E7F}" srcOrd="0" destOrd="0" presId="urn:microsoft.com/office/officeart/2005/8/layout/chevron1"/>
    <dgm:cxn modelId="{303D5493-026A-480E-896D-F0B700075D20}" type="presOf" srcId="{7CB18191-529E-4D36-AD9D-F17575711EEE}" destId="{0516D87F-9C47-4C17-AA85-35D4329E02AB}" srcOrd="0" destOrd="0" presId="urn:microsoft.com/office/officeart/2005/8/layout/chevron1"/>
    <dgm:cxn modelId="{1B5D38AB-43E5-4AF4-94C2-7E22DCC241F2}" srcId="{4A1B04C1-432E-41BE-9F94-2884E2DEB34C}" destId="{1699D3C5-78F7-45D8-AD64-B95CCED7D539}" srcOrd="1" destOrd="0" parTransId="{0EF36129-86D8-48A7-8B21-B33106BFDDF6}" sibTransId="{62AE206C-1BE5-45BA-AF8E-366CB1EE97B5}"/>
    <dgm:cxn modelId="{22451EB1-E1E4-4028-8881-6986E442AFA9}" srcId="{4A1B04C1-432E-41BE-9F94-2884E2DEB34C}" destId="{7CB18191-529E-4D36-AD9D-F17575711EEE}" srcOrd="5" destOrd="0" parTransId="{0C315B30-379D-4805-8FA5-C71B4BEDB473}" sibTransId="{AC47194D-0EDB-4983-8251-776F98545418}"/>
    <dgm:cxn modelId="{7AA131FC-E670-42E9-9849-93193143CD6E}" srcId="{4A1B04C1-432E-41BE-9F94-2884E2DEB34C}" destId="{8F628037-2022-4F73-A81E-0FB99C5D2446}" srcOrd="3" destOrd="0" parTransId="{FAABCE6A-2064-4DC0-A110-4267DF14E98F}" sibTransId="{0B2DFFD2-9D29-4F86-B2D7-2B996DD15CC4}"/>
    <dgm:cxn modelId="{629230B0-A7C3-42D4-8CBC-9A6834B3FD38}" type="presParOf" srcId="{1319B944-B5B8-42DD-A48A-74FC372B6E7F}" destId="{15868944-AD0F-4960-9094-C85B55C1D1FB}" srcOrd="0" destOrd="0" presId="urn:microsoft.com/office/officeart/2005/8/layout/chevron1"/>
    <dgm:cxn modelId="{054468D8-55DD-4504-9AE3-DD31D8789156}" type="presParOf" srcId="{1319B944-B5B8-42DD-A48A-74FC372B6E7F}" destId="{BAB99C6D-3A27-4E79-A0AB-AF46CB4CB75E}" srcOrd="1" destOrd="0" presId="urn:microsoft.com/office/officeart/2005/8/layout/chevron1"/>
    <dgm:cxn modelId="{2B769FEF-819B-4FE3-A179-840E0458AC59}" type="presParOf" srcId="{1319B944-B5B8-42DD-A48A-74FC372B6E7F}" destId="{774F2E8F-4D4E-4F32-9A44-6688C563A0D2}" srcOrd="2" destOrd="0" presId="urn:microsoft.com/office/officeart/2005/8/layout/chevron1"/>
    <dgm:cxn modelId="{955C40E9-E706-40DC-96A7-C0D21D089B34}" type="presParOf" srcId="{1319B944-B5B8-42DD-A48A-74FC372B6E7F}" destId="{5AC304B8-5AB6-48C9-8952-D122D70B65FB}" srcOrd="3" destOrd="0" presId="urn:microsoft.com/office/officeart/2005/8/layout/chevron1"/>
    <dgm:cxn modelId="{E864D72A-0BB1-469A-A78D-09166121108B}" type="presParOf" srcId="{1319B944-B5B8-42DD-A48A-74FC372B6E7F}" destId="{50B0DE69-A729-45ED-9640-AE87AFB2B62C}" srcOrd="4" destOrd="0" presId="urn:microsoft.com/office/officeart/2005/8/layout/chevron1"/>
    <dgm:cxn modelId="{FCAC5574-47D4-4C22-8C3B-40F37A62B701}" type="presParOf" srcId="{1319B944-B5B8-42DD-A48A-74FC372B6E7F}" destId="{1BF7C110-E22B-4AD2-8FAC-326426677D04}" srcOrd="5" destOrd="0" presId="urn:microsoft.com/office/officeart/2005/8/layout/chevron1"/>
    <dgm:cxn modelId="{97ED4505-CD95-4D61-8675-DFC51DC66F55}" type="presParOf" srcId="{1319B944-B5B8-42DD-A48A-74FC372B6E7F}" destId="{C03108DB-5AF7-46A4-8100-349A20263052}" srcOrd="6" destOrd="0" presId="urn:microsoft.com/office/officeart/2005/8/layout/chevron1"/>
    <dgm:cxn modelId="{0118B039-944D-4220-B1BD-EED762FA88A9}" type="presParOf" srcId="{1319B944-B5B8-42DD-A48A-74FC372B6E7F}" destId="{A3C59A7D-C4E3-4B0B-BCDF-D90EE5B44CC6}" srcOrd="7" destOrd="0" presId="urn:microsoft.com/office/officeart/2005/8/layout/chevron1"/>
    <dgm:cxn modelId="{13CF0320-C9D2-4149-9FC6-F5A49A8AB7C8}" type="presParOf" srcId="{1319B944-B5B8-42DD-A48A-74FC372B6E7F}" destId="{F5FD2687-34A0-4B79-AC5C-D2EDB3DDF956}" srcOrd="8" destOrd="0" presId="urn:microsoft.com/office/officeart/2005/8/layout/chevron1"/>
    <dgm:cxn modelId="{6E139C09-02B3-4672-9591-1A680BE83915}" type="presParOf" srcId="{1319B944-B5B8-42DD-A48A-74FC372B6E7F}" destId="{B50B573F-2969-4414-94C6-5EB36DF56EC9}" srcOrd="9" destOrd="0" presId="urn:microsoft.com/office/officeart/2005/8/layout/chevron1"/>
    <dgm:cxn modelId="{9A04E420-E5C7-4115-8418-F5CB70ABD758}" type="presParOf" srcId="{1319B944-B5B8-42DD-A48A-74FC372B6E7F}" destId="{0516D87F-9C47-4C17-AA85-35D4329E02A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1B04C1-432E-41BE-9F94-2884E2DEB34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99D3C5-78F7-45D8-AD64-B95CCED7D539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Content Mapping</a:t>
          </a:r>
        </a:p>
      </dgm:t>
    </dgm:pt>
    <dgm:pt modelId="{0EF36129-86D8-48A7-8B21-B33106BFDDF6}" type="parTrans" cxnId="{1B5D38AB-43E5-4AF4-94C2-7E22DCC241F2}">
      <dgm:prSet/>
      <dgm:spPr/>
      <dgm:t>
        <a:bodyPr/>
        <a:lstStyle/>
        <a:p>
          <a:endParaRPr lang="en-US"/>
        </a:p>
      </dgm:t>
    </dgm:pt>
    <dgm:pt modelId="{62AE206C-1BE5-45BA-AF8E-366CB1EE97B5}" type="sibTrans" cxnId="{1B5D38AB-43E5-4AF4-94C2-7E22DCC241F2}">
      <dgm:prSet/>
      <dgm:spPr/>
      <dgm:t>
        <a:bodyPr/>
        <a:lstStyle/>
        <a:p>
          <a:endParaRPr lang="en-US"/>
        </a:p>
      </dgm:t>
    </dgm:pt>
    <dgm:pt modelId="{A3579C62-B5B3-4F3F-B3B9-46CED25B1A97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Extract Content</a:t>
          </a:r>
        </a:p>
      </dgm:t>
    </dgm:pt>
    <dgm:pt modelId="{B5654F83-7664-4BC9-80D3-6BA856D7679D}" type="parTrans" cxnId="{84262D75-7A0C-426A-A4A5-7A941C977DEB}">
      <dgm:prSet/>
      <dgm:spPr/>
      <dgm:t>
        <a:bodyPr/>
        <a:lstStyle/>
        <a:p>
          <a:endParaRPr lang="en-US"/>
        </a:p>
      </dgm:t>
    </dgm:pt>
    <dgm:pt modelId="{AACDCAA2-6AE0-4380-A45F-AD7C246EB1EF}" type="sibTrans" cxnId="{84262D75-7A0C-426A-A4A5-7A941C977DEB}">
      <dgm:prSet/>
      <dgm:spPr/>
      <dgm:t>
        <a:bodyPr/>
        <a:lstStyle/>
        <a:p>
          <a:endParaRPr lang="en-US"/>
        </a:p>
      </dgm:t>
    </dgm:pt>
    <dgm:pt modelId="{8F628037-2022-4F73-A81E-0FB99C5D2446}">
      <dgm:prSet phldrT="[Text]"/>
      <dgm:spPr>
        <a:solidFill>
          <a:srgbClr val="005180"/>
        </a:solidFill>
      </dgm:spPr>
      <dgm:t>
        <a:bodyPr/>
        <a:lstStyle/>
        <a:p>
          <a:pPr rtl="0"/>
          <a:r>
            <a:rPr lang="en-US">
              <a:latin typeface="Adobe Clean ExtraBold"/>
            </a:rPr>
            <a:t>Author Content</a:t>
          </a:r>
          <a:endParaRPr lang="en-US"/>
        </a:p>
      </dgm:t>
    </dgm:pt>
    <dgm:pt modelId="{FAABCE6A-2064-4DC0-A110-4267DF14E98F}" type="parTrans" cxnId="{7AA131FC-E670-42E9-9849-93193143CD6E}">
      <dgm:prSet/>
      <dgm:spPr/>
      <dgm:t>
        <a:bodyPr/>
        <a:lstStyle/>
        <a:p>
          <a:endParaRPr lang="en-US"/>
        </a:p>
      </dgm:t>
    </dgm:pt>
    <dgm:pt modelId="{0B2DFFD2-9D29-4F86-B2D7-2B996DD15CC4}" type="sibTrans" cxnId="{7AA131FC-E670-42E9-9849-93193143CD6E}">
      <dgm:prSet/>
      <dgm:spPr/>
      <dgm:t>
        <a:bodyPr/>
        <a:lstStyle/>
        <a:p>
          <a:endParaRPr lang="en-US"/>
        </a:p>
      </dgm:t>
    </dgm:pt>
    <dgm:pt modelId="{9ABEEF26-C383-413C-8699-757B0D29BA9F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Review &amp; Remediate Content</a:t>
          </a:r>
        </a:p>
      </dgm:t>
    </dgm:pt>
    <dgm:pt modelId="{C47FE171-91F7-4E0F-A0A2-AD86BBE07145}" type="parTrans" cxnId="{3C7CA06C-23B2-4B56-ABFB-696CCE895028}">
      <dgm:prSet/>
      <dgm:spPr/>
      <dgm:t>
        <a:bodyPr/>
        <a:lstStyle/>
        <a:p>
          <a:endParaRPr lang="en-US"/>
        </a:p>
      </dgm:t>
    </dgm:pt>
    <dgm:pt modelId="{55747208-77FB-4AEC-B743-2D08107F7754}" type="sibTrans" cxnId="{3C7CA06C-23B2-4B56-ABFB-696CCE895028}">
      <dgm:prSet/>
      <dgm:spPr/>
      <dgm:t>
        <a:bodyPr/>
        <a:lstStyle/>
        <a:p>
          <a:endParaRPr lang="en-US"/>
        </a:p>
      </dgm:t>
    </dgm:pt>
    <dgm:pt modelId="{7CB18191-529E-4D36-AD9D-F17575711EEE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Go-Live</a:t>
          </a:r>
        </a:p>
      </dgm:t>
    </dgm:pt>
    <dgm:pt modelId="{0C315B30-379D-4805-8FA5-C71B4BEDB473}" type="parTrans" cxnId="{22451EB1-E1E4-4028-8881-6986E442AFA9}">
      <dgm:prSet/>
      <dgm:spPr/>
      <dgm:t>
        <a:bodyPr/>
        <a:lstStyle/>
        <a:p>
          <a:endParaRPr lang="en-US"/>
        </a:p>
      </dgm:t>
    </dgm:pt>
    <dgm:pt modelId="{AC47194D-0EDB-4983-8251-776F98545418}" type="sibTrans" cxnId="{22451EB1-E1E4-4028-8881-6986E442AFA9}">
      <dgm:prSet/>
      <dgm:spPr/>
      <dgm:t>
        <a:bodyPr/>
        <a:lstStyle/>
        <a:p>
          <a:endParaRPr lang="en-US"/>
        </a:p>
      </dgm:t>
    </dgm:pt>
    <dgm:pt modelId="{4F6B922C-3FF9-44E5-B88B-D666E5EA6DC0}">
      <dgm:prSet phldrT="[Text]"/>
      <dgm:spPr>
        <a:solidFill>
          <a:srgbClr val="C3371E"/>
        </a:solidFill>
      </dgm:spPr>
      <dgm:t>
        <a:bodyPr/>
        <a:lstStyle/>
        <a:p>
          <a:r>
            <a:rPr lang="en-US"/>
            <a:t>Information Architecture</a:t>
          </a:r>
        </a:p>
      </dgm:t>
    </dgm:pt>
    <dgm:pt modelId="{AA362A59-90C1-4F2F-8F72-A390445DF7B1}" type="parTrans" cxnId="{76FCA082-7E48-491D-BE0D-F98E7F04C3D2}">
      <dgm:prSet/>
      <dgm:spPr/>
      <dgm:t>
        <a:bodyPr/>
        <a:lstStyle/>
        <a:p>
          <a:endParaRPr lang="en-US"/>
        </a:p>
      </dgm:t>
    </dgm:pt>
    <dgm:pt modelId="{759C7192-3A4A-4699-92D5-421BD1E25C37}" type="sibTrans" cxnId="{76FCA082-7E48-491D-BE0D-F98E7F04C3D2}">
      <dgm:prSet/>
      <dgm:spPr/>
      <dgm:t>
        <a:bodyPr/>
        <a:lstStyle/>
        <a:p>
          <a:endParaRPr lang="en-US"/>
        </a:p>
      </dgm:t>
    </dgm:pt>
    <dgm:pt modelId="{1319B944-B5B8-42DD-A48A-74FC372B6E7F}" type="pres">
      <dgm:prSet presAssocID="{4A1B04C1-432E-41BE-9F94-2884E2DEB34C}" presName="Name0" presStyleCnt="0">
        <dgm:presLayoutVars>
          <dgm:dir/>
          <dgm:animLvl val="lvl"/>
          <dgm:resizeHandles val="exact"/>
        </dgm:presLayoutVars>
      </dgm:prSet>
      <dgm:spPr/>
    </dgm:pt>
    <dgm:pt modelId="{15868944-AD0F-4960-9094-C85B55C1D1FB}" type="pres">
      <dgm:prSet presAssocID="{4F6B922C-3FF9-44E5-B88B-D666E5EA6DC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B99C6D-3A27-4E79-A0AB-AF46CB4CB75E}" type="pres">
      <dgm:prSet presAssocID="{759C7192-3A4A-4699-92D5-421BD1E25C37}" presName="parTxOnlySpace" presStyleCnt="0"/>
      <dgm:spPr/>
    </dgm:pt>
    <dgm:pt modelId="{774F2E8F-4D4E-4F32-9A44-6688C563A0D2}" type="pres">
      <dgm:prSet presAssocID="{1699D3C5-78F7-45D8-AD64-B95CCED7D53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AC304B8-5AB6-48C9-8952-D122D70B65FB}" type="pres">
      <dgm:prSet presAssocID="{62AE206C-1BE5-45BA-AF8E-366CB1EE97B5}" presName="parTxOnlySpace" presStyleCnt="0"/>
      <dgm:spPr/>
    </dgm:pt>
    <dgm:pt modelId="{50B0DE69-A729-45ED-9640-AE87AFB2B62C}" type="pres">
      <dgm:prSet presAssocID="{A3579C62-B5B3-4F3F-B3B9-46CED25B1A9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BF7C110-E22B-4AD2-8FAC-326426677D04}" type="pres">
      <dgm:prSet presAssocID="{AACDCAA2-6AE0-4380-A45F-AD7C246EB1EF}" presName="parTxOnlySpace" presStyleCnt="0"/>
      <dgm:spPr/>
    </dgm:pt>
    <dgm:pt modelId="{C03108DB-5AF7-46A4-8100-349A20263052}" type="pres">
      <dgm:prSet presAssocID="{8F628037-2022-4F73-A81E-0FB99C5D24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3C59A7D-C4E3-4B0B-BCDF-D90EE5B44CC6}" type="pres">
      <dgm:prSet presAssocID="{0B2DFFD2-9D29-4F86-B2D7-2B996DD15CC4}" presName="parTxOnlySpace" presStyleCnt="0"/>
      <dgm:spPr/>
    </dgm:pt>
    <dgm:pt modelId="{F5FD2687-34A0-4B79-AC5C-D2EDB3DDF956}" type="pres">
      <dgm:prSet presAssocID="{9ABEEF26-C383-413C-8699-757B0D29BA9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0B573F-2969-4414-94C6-5EB36DF56EC9}" type="pres">
      <dgm:prSet presAssocID="{55747208-77FB-4AEC-B743-2D08107F7754}" presName="parTxOnlySpace" presStyleCnt="0"/>
      <dgm:spPr/>
    </dgm:pt>
    <dgm:pt modelId="{0516D87F-9C47-4C17-AA85-35D4329E02AB}" type="pres">
      <dgm:prSet presAssocID="{7CB18191-529E-4D36-AD9D-F17575711E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130D805-6E3E-4312-8E8C-2C6AA1047EFE}" type="presOf" srcId="{A3579C62-B5B3-4F3F-B3B9-46CED25B1A97}" destId="{50B0DE69-A729-45ED-9640-AE87AFB2B62C}" srcOrd="0" destOrd="0" presId="urn:microsoft.com/office/officeart/2005/8/layout/chevron1"/>
    <dgm:cxn modelId="{54A95D25-4BCF-4018-B891-FC51D45DBECB}" type="presOf" srcId="{1699D3C5-78F7-45D8-AD64-B95CCED7D539}" destId="{774F2E8F-4D4E-4F32-9A44-6688C563A0D2}" srcOrd="0" destOrd="0" presId="urn:microsoft.com/office/officeart/2005/8/layout/chevron1"/>
    <dgm:cxn modelId="{3C7CA06C-23B2-4B56-ABFB-696CCE895028}" srcId="{4A1B04C1-432E-41BE-9F94-2884E2DEB34C}" destId="{9ABEEF26-C383-413C-8699-757B0D29BA9F}" srcOrd="4" destOrd="0" parTransId="{C47FE171-91F7-4E0F-A0A2-AD86BBE07145}" sibTransId="{55747208-77FB-4AEC-B743-2D08107F7754}"/>
    <dgm:cxn modelId="{36ED5B4E-15CB-4E9C-AD29-21C9ED916F7E}" type="presOf" srcId="{9ABEEF26-C383-413C-8699-757B0D29BA9F}" destId="{F5FD2687-34A0-4B79-AC5C-D2EDB3DDF956}" srcOrd="0" destOrd="0" presId="urn:microsoft.com/office/officeart/2005/8/layout/chevron1"/>
    <dgm:cxn modelId="{A9C7D072-6AAC-41EE-B9C8-627ECC5C9C62}" type="presOf" srcId="{8F628037-2022-4F73-A81E-0FB99C5D2446}" destId="{C03108DB-5AF7-46A4-8100-349A20263052}" srcOrd="0" destOrd="0" presId="urn:microsoft.com/office/officeart/2005/8/layout/chevron1"/>
    <dgm:cxn modelId="{C4AC9173-1FE4-41B7-AB6C-3ACDDCE8973B}" type="presOf" srcId="{4F6B922C-3FF9-44E5-B88B-D666E5EA6DC0}" destId="{15868944-AD0F-4960-9094-C85B55C1D1FB}" srcOrd="0" destOrd="0" presId="urn:microsoft.com/office/officeart/2005/8/layout/chevron1"/>
    <dgm:cxn modelId="{84262D75-7A0C-426A-A4A5-7A941C977DEB}" srcId="{4A1B04C1-432E-41BE-9F94-2884E2DEB34C}" destId="{A3579C62-B5B3-4F3F-B3B9-46CED25B1A97}" srcOrd="2" destOrd="0" parTransId="{B5654F83-7664-4BC9-80D3-6BA856D7679D}" sibTransId="{AACDCAA2-6AE0-4380-A45F-AD7C246EB1EF}"/>
    <dgm:cxn modelId="{76FCA082-7E48-491D-BE0D-F98E7F04C3D2}" srcId="{4A1B04C1-432E-41BE-9F94-2884E2DEB34C}" destId="{4F6B922C-3FF9-44E5-B88B-D666E5EA6DC0}" srcOrd="0" destOrd="0" parTransId="{AA362A59-90C1-4F2F-8F72-A390445DF7B1}" sibTransId="{759C7192-3A4A-4699-92D5-421BD1E25C37}"/>
    <dgm:cxn modelId="{2C309E8D-48CE-4673-A5B9-375DE061E8AD}" type="presOf" srcId="{4A1B04C1-432E-41BE-9F94-2884E2DEB34C}" destId="{1319B944-B5B8-42DD-A48A-74FC372B6E7F}" srcOrd="0" destOrd="0" presId="urn:microsoft.com/office/officeart/2005/8/layout/chevron1"/>
    <dgm:cxn modelId="{303D5493-026A-480E-896D-F0B700075D20}" type="presOf" srcId="{7CB18191-529E-4D36-AD9D-F17575711EEE}" destId="{0516D87F-9C47-4C17-AA85-35D4329E02AB}" srcOrd="0" destOrd="0" presId="urn:microsoft.com/office/officeart/2005/8/layout/chevron1"/>
    <dgm:cxn modelId="{1B5D38AB-43E5-4AF4-94C2-7E22DCC241F2}" srcId="{4A1B04C1-432E-41BE-9F94-2884E2DEB34C}" destId="{1699D3C5-78F7-45D8-AD64-B95CCED7D539}" srcOrd="1" destOrd="0" parTransId="{0EF36129-86D8-48A7-8B21-B33106BFDDF6}" sibTransId="{62AE206C-1BE5-45BA-AF8E-366CB1EE97B5}"/>
    <dgm:cxn modelId="{22451EB1-E1E4-4028-8881-6986E442AFA9}" srcId="{4A1B04C1-432E-41BE-9F94-2884E2DEB34C}" destId="{7CB18191-529E-4D36-AD9D-F17575711EEE}" srcOrd="5" destOrd="0" parTransId="{0C315B30-379D-4805-8FA5-C71B4BEDB473}" sibTransId="{AC47194D-0EDB-4983-8251-776F98545418}"/>
    <dgm:cxn modelId="{7AA131FC-E670-42E9-9849-93193143CD6E}" srcId="{4A1B04C1-432E-41BE-9F94-2884E2DEB34C}" destId="{8F628037-2022-4F73-A81E-0FB99C5D2446}" srcOrd="3" destOrd="0" parTransId="{FAABCE6A-2064-4DC0-A110-4267DF14E98F}" sibTransId="{0B2DFFD2-9D29-4F86-B2D7-2B996DD15CC4}"/>
    <dgm:cxn modelId="{629230B0-A7C3-42D4-8CBC-9A6834B3FD38}" type="presParOf" srcId="{1319B944-B5B8-42DD-A48A-74FC372B6E7F}" destId="{15868944-AD0F-4960-9094-C85B55C1D1FB}" srcOrd="0" destOrd="0" presId="urn:microsoft.com/office/officeart/2005/8/layout/chevron1"/>
    <dgm:cxn modelId="{054468D8-55DD-4504-9AE3-DD31D8789156}" type="presParOf" srcId="{1319B944-B5B8-42DD-A48A-74FC372B6E7F}" destId="{BAB99C6D-3A27-4E79-A0AB-AF46CB4CB75E}" srcOrd="1" destOrd="0" presId="urn:microsoft.com/office/officeart/2005/8/layout/chevron1"/>
    <dgm:cxn modelId="{2B769FEF-819B-4FE3-A179-840E0458AC59}" type="presParOf" srcId="{1319B944-B5B8-42DD-A48A-74FC372B6E7F}" destId="{774F2E8F-4D4E-4F32-9A44-6688C563A0D2}" srcOrd="2" destOrd="0" presId="urn:microsoft.com/office/officeart/2005/8/layout/chevron1"/>
    <dgm:cxn modelId="{955C40E9-E706-40DC-96A7-C0D21D089B34}" type="presParOf" srcId="{1319B944-B5B8-42DD-A48A-74FC372B6E7F}" destId="{5AC304B8-5AB6-48C9-8952-D122D70B65FB}" srcOrd="3" destOrd="0" presId="urn:microsoft.com/office/officeart/2005/8/layout/chevron1"/>
    <dgm:cxn modelId="{E864D72A-0BB1-469A-A78D-09166121108B}" type="presParOf" srcId="{1319B944-B5B8-42DD-A48A-74FC372B6E7F}" destId="{50B0DE69-A729-45ED-9640-AE87AFB2B62C}" srcOrd="4" destOrd="0" presId="urn:microsoft.com/office/officeart/2005/8/layout/chevron1"/>
    <dgm:cxn modelId="{FCAC5574-47D4-4C22-8C3B-40F37A62B701}" type="presParOf" srcId="{1319B944-B5B8-42DD-A48A-74FC372B6E7F}" destId="{1BF7C110-E22B-4AD2-8FAC-326426677D04}" srcOrd="5" destOrd="0" presId="urn:microsoft.com/office/officeart/2005/8/layout/chevron1"/>
    <dgm:cxn modelId="{97ED4505-CD95-4D61-8675-DFC51DC66F55}" type="presParOf" srcId="{1319B944-B5B8-42DD-A48A-74FC372B6E7F}" destId="{C03108DB-5AF7-46A4-8100-349A20263052}" srcOrd="6" destOrd="0" presId="urn:microsoft.com/office/officeart/2005/8/layout/chevron1"/>
    <dgm:cxn modelId="{0118B039-944D-4220-B1BD-EED762FA88A9}" type="presParOf" srcId="{1319B944-B5B8-42DD-A48A-74FC372B6E7F}" destId="{A3C59A7D-C4E3-4B0B-BCDF-D90EE5B44CC6}" srcOrd="7" destOrd="0" presId="urn:microsoft.com/office/officeart/2005/8/layout/chevron1"/>
    <dgm:cxn modelId="{13CF0320-C9D2-4149-9FC6-F5A49A8AB7C8}" type="presParOf" srcId="{1319B944-B5B8-42DD-A48A-74FC372B6E7F}" destId="{F5FD2687-34A0-4B79-AC5C-D2EDB3DDF956}" srcOrd="8" destOrd="0" presId="urn:microsoft.com/office/officeart/2005/8/layout/chevron1"/>
    <dgm:cxn modelId="{6E139C09-02B3-4672-9591-1A680BE83915}" type="presParOf" srcId="{1319B944-B5B8-42DD-A48A-74FC372B6E7F}" destId="{B50B573F-2969-4414-94C6-5EB36DF56EC9}" srcOrd="9" destOrd="0" presId="urn:microsoft.com/office/officeart/2005/8/layout/chevron1"/>
    <dgm:cxn modelId="{9A04E420-E5C7-4115-8418-F5CB70ABD758}" type="presParOf" srcId="{1319B944-B5B8-42DD-A48A-74FC372B6E7F}" destId="{0516D87F-9C47-4C17-AA85-35D4329E02A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1B04C1-432E-41BE-9F94-2884E2DEB34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99D3C5-78F7-45D8-AD64-B95CCED7D539}">
      <dgm:prSet phldrT="[Text]"/>
      <dgm:spPr>
        <a:solidFill>
          <a:srgbClr val="C3371E"/>
        </a:solidFill>
      </dgm:spPr>
      <dgm:t>
        <a:bodyPr/>
        <a:lstStyle/>
        <a:p>
          <a:r>
            <a:rPr lang="en-US"/>
            <a:t>Content Mapping</a:t>
          </a:r>
        </a:p>
      </dgm:t>
    </dgm:pt>
    <dgm:pt modelId="{0EF36129-86D8-48A7-8B21-B33106BFDDF6}" type="parTrans" cxnId="{1B5D38AB-43E5-4AF4-94C2-7E22DCC241F2}">
      <dgm:prSet/>
      <dgm:spPr/>
      <dgm:t>
        <a:bodyPr/>
        <a:lstStyle/>
        <a:p>
          <a:endParaRPr lang="en-US"/>
        </a:p>
      </dgm:t>
    </dgm:pt>
    <dgm:pt modelId="{62AE206C-1BE5-45BA-AF8E-366CB1EE97B5}" type="sibTrans" cxnId="{1B5D38AB-43E5-4AF4-94C2-7E22DCC241F2}">
      <dgm:prSet/>
      <dgm:spPr/>
      <dgm:t>
        <a:bodyPr/>
        <a:lstStyle/>
        <a:p>
          <a:endParaRPr lang="en-US"/>
        </a:p>
      </dgm:t>
    </dgm:pt>
    <dgm:pt modelId="{A3579C62-B5B3-4F3F-B3B9-46CED25B1A97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Extract Content</a:t>
          </a:r>
        </a:p>
      </dgm:t>
    </dgm:pt>
    <dgm:pt modelId="{B5654F83-7664-4BC9-80D3-6BA856D7679D}" type="parTrans" cxnId="{84262D75-7A0C-426A-A4A5-7A941C977DEB}">
      <dgm:prSet/>
      <dgm:spPr/>
      <dgm:t>
        <a:bodyPr/>
        <a:lstStyle/>
        <a:p>
          <a:endParaRPr lang="en-US"/>
        </a:p>
      </dgm:t>
    </dgm:pt>
    <dgm:pt modelId="{AACDCAA2-6AE0-4380-A45F-AD7C246EB1EF}" type="sibTrans" cxnId="{84262D75-7A0C-426A-A4A5-7A941C977DEB}">
      <dgm:prSet/>
      <dgm:spPr/>
      <dgm:t>
        <a:bodyPr/>
        <a:lstStyle/>
        <a:p>
          <a:endParaRPr lang="en-US"/>
        </a:p>
      </dgm:t>
    </dgm:pt>
    <dgm:pt modelId="{8F628037-2022-4F73-A81E-0FB99C5D2446}">
      <dgm:prSet phldrT="[Text]"/>
      <dgm:spPr>
        <a:solidFill>
          <a:srgbClr val="005180"/>
        </a:solidFill>
      </dgm:spPr>
      <dgm:t>
        <a:bodyPr/>
        <a:lstStyle/>
        <a:p>
          <a:pPr rtl="0"/>
          <a:r>
            <a:rPr lang="en-US">
              <a:latin typeface="Adobe Clean ExtraBold"/>
            </a:rPr>
            <a:t>Author Content</a:t>
          </a:r>
          <a:endParaRPr lang="en-US"/>
        </a:p>
      </dgm:t>
    </dgm:pt>
    <dgm:pt modelId="{FAABCE6A-2064-4DC0-A110-4267DF14E98F}" type="parTrans" cxnId="{7AA131FC-E670-42E9-9849-93193143CD6E}">
      <dgm:prSet/>
      <dgm:spPr/>
      <dgm:t>
        <a:bodyPr/>
        <a:lstStyle/>
        <a:p>
          <a:endParaRPr lang="en-US"/>
        </a:p>
      </dgm:t>
    </dgm:pt>
    <dgm:pt modelId="{0B2DFFD2-9D29-4F86-B2D7-2B996DD15CC4}" type="sibTrans" cxnId="{7AA131FC-E670-42E9-9849-93193143CD6E}">
      <dgm:prSet/>
      <dgm:spPr/>
      <dgm:t>
        <a:bodyPr/>
        <a:lstStyle/>
        <a:p>
          <a:endParaRPr lang="en-US"/>
        </a:p>
      </dgm:t>
    </dgm:pt>
    <dgm:pt modelId="{9ABEEF26-C383-413C-8699-757B0D29BA9F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Review &amp; Remediate Content</a:t>
          </a:r>
        </a:p>
      </dgm:t>
    </dgm:pt>
    <dgm:pt modelId="{C47FE171-91F7-4E0F-A0A2-AD86BBE07145}" type="parTrans" cxnId="{3C7CA06C-23B2-4B56-ABFB-696CCE895028}">
      <dgm:prSet/>
      <dgm:spPr/>
      <dgm:t>
        <a:bodyPr/>
        <a:lstStyle/>
        <a:p>
          <a:endParaRPr lang="en-US"/>
        </a:p>
      </dgm:t>
    </dgm:pt>
    <dgm:pt modelId="{55747208-77FB-4AEC-B743-2D08107F7754}" type="sibTrans" cxnId="{3C7CA06C-23B2-4B56-ABFB-696CCE895028}">
      <dgm:prSet/>
      <dgm:spPr/>
      <dgm:t>
        <a:bodyPr/>
        <a:lstStyle/>
        <a:p>
          <a:endParaRPr lang="en-US"/>
        </a:p>
      </dgm:t>
    </dgm:pt>
    <dgm:pt modelId="{7CB18191-529E-4D36-AD9D-F17575711EEE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Go-Live</a:t>
          </a:r>
        </a:p>
      </dgm:t>
    </dgm:pt>
    <dgm:pt modelId="{0C315B30-379D-4805-8FA5-C71B4BEDB473}" type="parTrans" cxnId="{22451EB1-E1E4-4028-8881-6986E442AFA9}">
      <dgm:prSet/>
      <dgm:spPr/>
      <dgm:t>
        <a:bodyPr/>
        <a:lstStyle/>
        <a:p>
          <a:endParaRPr lang="en-US"/>
        </a:p>
      </dgm:t>
    </dgm:pt>
    <dgm:pt modelId="{AC47194D-0EDB-4983-8251-776F98545418}" type="sibTrans" cxnId="{22451EB1-E1E4-4028-8881-6986E442AFA9}">
      <dgm:prSet/>
      <dgm:spPr/>
      <dgm:t>
        <a:bodyPr/>
        <a:lstStyle/>
        <a:p>
          <a:endParaRPr lang="en-US"/>
        </a:p>
      </dgm:t>
    </dgm:pt>
    <dgm:pt modelId="{4F6B922C-3FF9-44E5-B88B-D666E5EA6DC0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Information Architecture</a:t>
          </a:r>
        </a:p>
      </dgm:t>
    </dgm:pt>
    <dgm:pt modelId="{AA362A59-90C1-4F2F-8F72-A390445DF7B1}" type="parTrans" cxnId="{76FCA082-7E48-491D-BE0D-F98E7F04C3D2}">
      <dgm:prSet/>
      <dgm:spPr/>
      <dgm:t>
        <a:bodyPr/>
        <a:lstStyle/>
        <a:p>
          <a:endParaRPr lang="en-US"/>
        </a:p>
      </dgm:t>
    </dgm:pt>
    <dgm:pt modelId="{759C7192-3A4A-4699-92D5-421BD1E25C37}" type="sibTrans" cxnId="{76FCA082-7E48-491D-BE0D-F98E7F04C3D2}">
      <dgm:prSet/>
      <dgm:spPr/>
      <dgm:t>
        <a:bodyPr/>
        <a:lstStyle/>
        <a:p>
          <a:endParaRPr lang="en-US"/>
        </a:p>
      </dgm:t>
    </dgm:pt>
    <dgm:pt modelId="{1319B944-B5B8-42DD-A48A-74FC372B6E7F}" type="pres">
      <dgm:prSet presAssocID="{4A1B04C1-432E-41BE-9F94-2884E2DEB34C}" presName="Name0" presStyleCnt="0">
        <dgm:presLayoutVars>
          <dgm:dir/>
          <dgm:animLvl val="lvl"/>
          <dgm:resizeHandles val="exact"/>
        </dgm:presLayoutVars>
      </dgm:prSet>
      <dgm:spPr/>
    </dgm:pt>
    <dgm:pt modelId="{15868944-AD0F-4960-9094-C85B55C1D1FB}" type="pres">
      <dgm:prSet presAssocID="{4F6B922C-3FF9-44E5-B88B-D666E5EA6DC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B99C6D-3A27-4E79-A0AB-AF46CB4CB75E}" type="pres">
      <dgm:prSet presAssocID="{759C7192-3A4A-4699-92D5-421BD1E25C37}" presName="parTxOnlySpace" presStyleCnt="0"/>
      <dgm:spPr/>
    </dgm:pt>
    <dgm:pt modelId="{774F2E8F-4D4E-4F32-9A44-6688C563A0D2}" type="pres">
      <dgm:prSet presAssocID="{1699D3C5-78F7-45D8-AD64-B95CCED7D53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AC304B8-5AB6-48C9-8952-D122D70B65FB}" type="pres">
      <dgm:prSet presAssocID="{62AE206C-1BE5-45BA-AF8E-366CB1EE97B5}" presName="parTxOnlySpace" presStyleCnt="0"/>
      <dgm:spPr/>
    </dgm:pt>
    <dgm:pt modelId="{50B0DE69-A729-45ED-9640-AE87AFB2B62C}" type="pres">
      <dgm:prSet presAssocID="{A3579C62-B5B3-4F3F-B3B9-46CED25B1A9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BF7C110-E22B-4AD2-8FAC-326426677D04}" type="pres">
      <dgm:prSet presAssocID="{AACDCAA2-6AE0-4380-A45F-AD7C246EB1EF}" presName="parTxOnlySpace" presStyleCnt="0"/>
      <dgm:spPr/>
    </dgm:pt>
    <dgm:pt modelId="{C03108DB-5AF7-46A4-8100-349A20263052}" type="pres">
      <dgm:prSet presAssocID="{8F628037-2022-4F73-A81E-0FB99C5D24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3C59A7D-C4E3-4B0B-BCDF-D90EE5B44CC6}" type="pres">
      <dgm:prSet presAssocID="{0B2DFFD2-9D29-4F86-B2D7-2B996DD15CC4}" presName="parTxOnlySpace" presStyleCnt="0"/>
      <dgm:spPr/>
    </dgm:pt>
    <dgm:pt modelId="{F5FD2687-34A0-4B79-AC5C-D2EDB3DDF956}" type="pres">
      <dgm:prSet presAssocID="{9ABEEF26-C383-413C-8699-757B0D29BA9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0B573F-2969-4414-94C6-5EB36DF56EC9}" type="pres">
      <dgm:prSet presAssocID="{55747208-77FB-4AEC-B743-2D08107F7754}" presName="parTxOnlySpace" presStyleCnt="0"/>
      <dgm:spPr/>
    </dgm:pt>
    <dgm:pt modelId="{0516D87F-9C47-4C17-AA85-35D4329E02AB}" type="pres">
      <dgm:prSet presAssocID="{7CB18191-529E-4D36-AD9D-F17575711E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130D805-6E3E-4312-8E8C-2C6AA1047EFE}" type="presOf" srcId="{A3579C62-B5B3-4F3F-B3B9-46CED25B1A97}" destId="{50B0DE69-A729-45ED-9640-AE87AFB2B62C}" srcOrd="0" destOrd="0" presId="urn:microsoft.com/office/officeart/2005/8/layout/chevron1"/>
    <dgm:cxn modelId="{54A95D25-4BCF-4018-B891-FC51D45DBECB}" type="presOf" srcId="{1699D3C5-78F7-45D8-AD64-B95CCED7D539}" destId="{774F2E8F-4D4E-4F32-9A44-6688C563A0D2}" srcOrd="0" destOrd="0" presId="urn:microsoft.com/office/officeart/2005/8/layout/chevron1"/>
    <dgm:cxn modelId="{3C7CA06C-23B2-4B56-ABFB-696CCE895028}" srcId="{4A1B04C1-432E-41BE-9F94-2884E2DEB34C}" destId="{9ABEEF26-C383-413C-8699-757B0D29BA9F}" srcOrd="4" destOrd="0" parTransId="{C47FE171-91F7-4E0F-A0A2-AD86BBE07145}" sibTransId="{55747208-77FB-4AEC-B743-2D08107F7754}"/>
    <dgm:cxn modelId="{36ED5B4E-15CB-4E9C-AD29-21C9ED916F7E}" type="presOf" srcId="{9ABEEF26-C383-413C-8699-757B0D29BA9F}" destId="{F5FD2687-34A0-4B79-AC5C-D2EDB3DDF956}" srcOrd="0" destOrd="0" presId="urn:microsoft.com/office/officeart/2005/8/layout/chevron1"/>
    <dgm:cxn modelId="{A9C7D072-6AAC-41EE-B9C8-627ECC5C9C62}" type="presOf" srcId="{8F628037-2022-4F73-A81E-0FB99C5D2446}" destId="{C03108DB-5AF7-46A4-8100-349A20263052}" srcOrd="0" destOrd="0" presId="urn:microsoft.com/office/officeart/2005/8/layout/chevron1"/>
    <dgm:cxn modelId="{C4AC9173-1FE4-41B7-AB6C-3ACDDCE8973B}" type="presOf" srcId="{4F6B922C-3FF9-44E5-B88B-D666E5EA6DC0}" destId="{15868944-AD0F-4960-9094-C85B55C1D1FB}" srcOrd="0" destOrd="0" presId="urn:microsoft.com/office/officeart/2005/8/layout/chevron1"/>
    <dgm:cxn modelId="{84262D75-7A0C-426A-A4A5-7A941C977DEB}" srcId="{4A1B04C1-432E-41BE-9F94-2884E2DEB34C}" destId="{A3579C62-B5B3-4F3F-B3B9-46CED25B1A97}" srcOrd="2" destOrd="0" parTransId="{B5654F83-7664-4BC9-80D3-6BA856D7679D}" sibTransId="{AACDCAA2-6AE0-4380-A45F-AD7C246EB1EF}"/>
    <dgm:cxn modelId="{76FCA082-7E48-491D-BE0D-F98E7F04C3D2}" srcId="{4A1B04C1-432E-41BE-9F94-2884E2DEB34C}" destId="{4F6B922C-3FF9-44E5-B88B-D666E5EA6DC0}" srcOrd="0" destOrd="0" parTransId="{AA362A59-90C1-4F2F-8F72-A390445DF7B1}" sibTransId="{759C7192-3A4A-4699-92D5-421BD1E25C37}"/>
    <dgm:cxn modelId="{2C309E8D-48CE-4673-A5B9-375DE061E8AD}" type="presOf" srcId="{4A1B04C1-432E-41BE-9F94-2884E2DEB34C}" destId="{1319B944-B5B8-42DD-A48A-74FC372B6E7F}" srcOrd="0" destOrd="0" presId="urn:microsoft.com/office/officeart/2005/8/layout/chevron1"/>
    <dgm:cxn modelId="{303D5493-026A-480E-896D-F0B700075D20}" type="presOf" srcId="{7CB18191-529E-4D36-AD9D-F17575711EEE}" destId="{0516D87F-9C47-4C17-AA85-35D4329E02AB}" srcOrd="0" destOrd="0" presId="urn:microsoft.com/office/officeart/2005/8/layout/chevron1"/>
    <dgm:cxn modelId="{1B5D38AB-43E5-4AF4-94C2-7E22DCC241F2}" srcId="{4A1B04C1-432E-41BE-9F94-2884E2DEB34C}" destId="{1699D3C5-78F7-45D8-AD64-B95CCED7D539}" srcOrd="1" destOrd="0" parTransId="{0EF36129-86D8-48A7-8B21-B33106BFDDF6}" sibTransId="{62AE206C-1BE5-45BA-AF8E-366CB1EE97B5}"/>
    <dgm:cxn modelId="{22451EB1-E1E4-4028-8881-6986E442AFA9}" srcId="{4A1B04C1-432E-41BE-9F94-2884E2DEB34C}" destId="{7CB18191-529E-4D36-AD9D-F17575711EEE}" srcOrd="5" destOrd="0" parTransId="{0C315B30-379D-4805-8FA5-C71B4BEDB473}" sibTransId="{AC47194D-0EDB-4983-8251-776F98545418}"/>
    <dgm:cxn modelId="{7AA131FC-E670-42E9-9849-93193143CD6E}" srcId="{4A1B04C1-432E-41BE-9F94-2884E2DEB34C}" destId="{8F628037-2022-4F73-A81E-0FB99C5D2446}" srcOrd="3" destOrd="0" parTransId="{FAABCE6A-2064-4DC0-A110-4267DF14E98F}" sibTransId="{0B2DFFD2-9D29-4F86-B2D7-2B996DD15CC4}"/>
    <dgm:cxn modelId="{629230B0-A7C3-42D4-8CBC-9A6834B3FD38}" type="presParOf" srcId="{1319B944-B5B8-42DD-A48A-74FC372B6E7F}" destId="{15868944-AD0F-4960-9094-C85B55C1D1FB}" srcOrd="0" destOrd="0" presId="urn:microsoft.com/office/officeart/2005/8/layout/chevron1"/>
    <dgm:cxn modelId="{054468D8-55DD-4504-9AE3-DD31D8789156}" type="presParOf" srcId="{1319B944-B5B8-42DD-A48A-74FC372B6E7F}" destId="{BAB99C6D-3A27-4E79-A0AB-AF46CB4CB75E}" srcOrd="1" destOrd="0" presId="urn:microsoft.com/office/officeart/2005/8/layout/chevron1"/>
    <dgm:cxn modelId="{2B769FEF-819B-4FE3-A179-840E0458AC59}" type="presParOf" srcId="{1319B944-B5B8-42DD-A48A-74FC372B6E7F}" destId="{774F2E8F-4D4E-4F32-9A44-6688C563A0D2}" srcOrd="2" destOrd="0" presId="urn:microsoft.com/office/officeart/2005/8/layout/chevron1"/>
    <dgm:cxn modelId="{955C40E9-E706-40DC-96A7-C0D21D089B34}" type="presParOf" srcId="{1319B944-B5B8-42DD-A48A-74FC372B6E7F}" destId="{5AC304B8-5AB6-48C9-8952-D122D70B65FB}" srcOrd="3" destOrd="0" presId="urn:microsoft.com/office/officeart/2005/8/layout/chevron1"/>
    <dgm:cxn modelId="{E864D72A-0BB1-469A-A78D-09166121108B}" type="presParOf" srcId="{1319B944-B5B8-42DD-A48A-74FC372B6E7F}" destId="{50B0DE69-A729-45ED-9640-AE87AFB2B62C}" srcOrd="4" destOrd="0" presId="urn:microsoft.com/office/officeart/2005/8/layout/chevron1"/>
    <dgm:cxn modelId="{FCAC5574-47D4-4C22-8C3B-40F37A62B701}" type="presParOf" srcId="{1319B944-B5B8-42DD-A48A-74FC372B6E7F}" destId="{1BF7C110-E22B-4AD2-8FAC-326426677D04}" srcOrd="5" destOrd="0" presId="urn:microsoft.com/office/officeart/2005/8/layout/chevron1"/>
    <dgm:cxn modelId="{97ED4505-CD95-4D61-8675-DFC51DC66F55}" type="presParOf" srcId="{1319B944-B5B8-42DD-A48A-74FC372B6E7F}" destId="{C03108DB-5AF7-46A4-8100-349A20263052}" srcOrd="6" destOrd="0" presId="urn:microsoft.com/office/officeart/2005/8/layout/chevron1"/>
    <dgm:cxn modelId="{0118B039-944D-4220-B1BD-EED762FA88A9}" type="presParOf" srcId="{1319B944-B5B8-42DD-A48A-74FC372B6E7F}" destId="{A3C59A7D-C4E3-4B0B-BCDF-D90EE5B44CC6}" srcOrd="7" destOrd="0" presId="urn:microsoft.com/office/officeart/2005/8/layout/chevron1"/>
    <dgm:cxn modelId="{13CF0320-C9D2-4149-9FC6-F5A49A8AB7C8}" type="presParOf" srcId="{1319B944-B5B8-42DD-A48A-74FC372B6E7F}" destId="{F5FD2687-34A0-4B79-AC5C-D2EDB3DDF956}" srcOrd="8" destOrd="0" presId="urn:microsoft.com/office/officeart/2005/8/layout/chevron1"/>
    <dgm:cxn modelId="{6E139C09-02B3-4672-9591-1A680BE83915}" type="presParOf" srcId="{1319B944-B5B8-42DD-A48A-74FC372B6E7F}" destId="{B50B573F-2969-4414-94C6-5EB36DF56EC9}" srcOrd="9" destOrd="0" presId="urn:microsoft.com/office/officeart/2005/8/layout/chevron1"/>
    <dgm:cxn modelId="{9A04E420-E5C7-4115-8418-F5CB70ABD758}" type="presParOf" srcId="{1319B944-B5B8-42DD-A48A-74FC372B6E7F}" destId="{0516D87F-9C47-4C17-AA85-35D4329E02A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B04C1-432E-41BE-9F94-2884E2DEB34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99D3C5-78F7-45D8-AD64-B95CCED7D539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Content Mapping</a:t>
          </a:r>
        </a:p>
      </dgm:t>
    </dgm:pt>
    <dgm:pt modelId="{0EF36129-86D8-48A7-8B21-B33106BFDDF6}" type="parTrans" cxnId="{1B5D38AB-43E5-4AF4-94C2-7E22DCC241F2}">
      <dgm:prSet/>
      <dgm:spPr/>
      <dgm:t>
        <a:bodyPr/>
        <a:lstStyle/>
        <a:p>
          <a:endParaRPr lang="en-US"/>
        </a:p>
      </dgm:t>
    </dgm:pt>
    <dgm:pt modelId="{62AE206C-1BE5-45BA-AF8E-366CB1EE97B5}" type="sibTrans" cxnId="{1B5D38AB-43E5-4AF4-94C2-7E22DCC241F2}">
      <dgm:prSet/>
      <dgm:spPr/>
      <dgm:t>
        <a:bodyPr/>
        <a:lstStyle/>
        <a:p>
          <a:endParaRPr lang="en-US"/>
        </a:p>
      </dgm:t>
    </dgm:pt>
    <dgm:pt modelId="{A3579C62-B5B3-4F3F-B3B9-46CED25B1A97}">
      <dgm:prSet phldrT="[Text]"/>
      <dgm:spPr>
        <a:solidFill>
          <a:srgbClr val="C3371E"/>
        </a:solidFill>
      </dgm:spPr>
      <dgm:t>
        <a:bodyPr/>
        <a:lstStyle/>
        <a:p>
          <a:r>
            <a:rPr lang="en-US"/>
            <a:t>Extract Content</a:t>
          </a:r>
        </a:p>
      </dgm:t>
    </dgm:pt>
    <dgm:pt modelId="{B5654F83-7664-4BC9-80D3-6BA856D7679D}" type="parTrans" cxnId="{84262D75-7A0C-426A-A4A5-7A941C977DEB}">
      <dgm:prSet/>
      <dgm:spPr/>
      <dgm:t>
        <a:bodyPr/>
        <a:lstStyle/>
        <a:p>
          <a:endParaRPr lang="en-US"/>
        </a:p>
      </dgm:t>
    </dgm:pt>
    <dgm:pt modelId="{AACDCAA2-6AE0-4380-A45F-AD7C246EB1EF}" type="sibTrans" cxnId="{84262D75-7A0C-426A-A4A5-7A941C977DEB}">
      <dgm:prSet/>
      <dgm:spPr/>
      <dgm:t>
        <a:bodyPr/>
        <a:lstStyle/>
        <a:p>
          <a:endParaRPr lang="en-US"/>
        </a:p>
      </dgm:t>
    </dgm:pt>
    <dgm:pt modelId="{8F628037-2022-4F73-A81E-0FB99C5D2446}">
      <dgm:prSet phldrT="[Text]"/>
      <dgm:spPr>
        <a:solidFill>
          <a:srgbClr val="C3371E"/>
        </a:solidFill>
      </dgm:spPr>
      <dgm:t>
        <a:bodyPr/>
        <a:lstStyle/>
        <a:p>
          <a:pPr rtl="0"/>
          <a:r>
            <a:rPr lang="en-US">
              <a:latin typeface="Adobe Clean ExtraBold"/>
            </a:rPr>
            <a:t>Author Content</a:t>
          </a:r>
          <a:endParaRPr lang="en-US"/>
        </a:p>
      </dgm:t>
    </dgm:pt>
    <dgm:pt modelId="{FAABCE6A-2064-4DC0-A110-4267DF14E98F}" type="parTrans" cxnId="{7AA131FC-E670-42E9-9849-93193143CD6E}">
      <dgm:prSet/>
      <dgm:spPr/>
      <dgm:t>
        <a:bodyPr/>
        <a:lstStyle/>
        <a:p>
          <a:endParaRPr lang="en-US"/>
        </a:p>
      </dgm:t>
    </dgm:pt>
    <dgm:pt modelId="{0B2DFFD2-9D29-4F86-B2D7-2B996DD15CC4}" type="sibTrans" cxnId="{7AA131FC-E670-42E9-9849-93193143CD6E}">
      <dgm:prSet/>
      <dgm:spPr/>
      <dgm:t>
        <a:bodyPr/>
        <a:lstStyle/>
        <a:p>
          <a:endParaRPr lang="en-US"/>
        </a:p>
      </dgm:t>
    </dgm:pt>
    <dgm:pt modelId="{9ABEEF26-C383-413C-8699-757B0D29BA9F}">
      <dgm:prSet phldrT="[Text]"/>
      <dgm:spPr>
        <a:solidFill>
          <a:srgbClr val="C3371E"/>
        </a:solidFill>
      </dgm:spPr>
      <dgm:t>
        <a:bodyPr/>
        <a:lstStyle/>
        <a:p>
          <a:r>
            <a:rPr lang="en-US"/>
            <a:t>Review &amp; Remediate Content</a:t>
          </a:r>
        </a:p>
      </dgm:t>
    </dgm:pt>
    <dgm:pt modelId="{C47FE171-91F7-4E0F-A0A2-AD86BBE07145}" type="parTrans" cxnId="{3C7CA06C-23B2-4B56-ABFB-696CCE895028}">
      <dgm:prSet/>
      <dgm:spPr/>
      <dgm:t>
        <a:bodyPr/>
        <a:lstStyle/>
        <a:p>
          <a:endParaRPr lang="en-US"/>
        </a:p>
      </dgm:t>
    </dgm:pt>
    <dgm:pt modelId="{55747208-77FB-4AEC-B743-2D08107F7754}" type="sibTrans" cxnId="{3C7CA06C-23B2-4B56-ABFB-696CCE895028}">
      <dgm:prSet/>
      <dgm:spPr/>
      <dgm:t>
        <a:bodyPr/>
        <a:lstStyle/>
        <a:p>
          <a:endParaRPr lang="en-US"/>
        </a:p>
      </dgm:t>
    </dgm:pt>
    <dgm:pt modelId="{7CB18191-529E-4D36-AD9D-F17575711EEE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Go-Live</a:t>
          </a:r>
        </a:p>
      </dgm:t>
    </dgm:pt>
    <dgm:pt modelId="{0C315B30-379D-4805-8FA5-C71B4BEDB473}" type="parTrans" cxnId="{22451EB1-E1E4-4028-8881-6986E442AFA9}">
      <dgm:prSet/>
      <dgm:spPr/>
      <dgm:t>
        <a:bodyPr/>
        <a:lstStyle/>
        <a:p>
          <a:endParaRPr lang="en-US"/>
        </a:p>
      </dgm:t>
    </dgm:pt>
    <dgm:pt modelId="{AC47194D-0EDB-4983-8251-776F98545418}" type="sibTrans" cxnId="{22451EB1-E1E4-4028-8881-6986E442AFA9}">
      <dgm:prSet/>
      <dgm:spPr/>
      <dgm:t>
        <a:bodyPr/>
        <a:lstStyle/>
        <a:p>
          <a:endParaRPr lang="en-US"/>
        </a:p>
      </dgm:t>
    </dgm:pt>
    <dgm:pt modelId="{4F6B922C-3FF9-44E5-B88B-D666E5EA6DC0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Information Architecture</a:t>
          </a:r>
        </a:p>
      </dgm:t>
    </dgm:pt>
    <dgm:pt modelId="{AA362A59-90C1-4F2F-8F72-A390445DF7B1}" type="parTrans" cxnId="{76FCA082-7E48-491D-BE0D-F98E7F04C3D2}">
      <dgm:prSet/>
      <dgm:spPr/>
      <dgm:t>
        <a:bodyPr/>
        <a:lstStyle/>
        <a:p>
          <a:endParaRPr lang="en-US"/>
        </a:p>
      </dgm:t>
    </dgm:pt>
    <dgm:pt modelId="{759C7192-3A4A-4699-92D5-421BD1E25C37}" type="sibTrans" cxnId="{76FCA082-7E48-491D-BE0D-F98E7F04C3D2}">
      <dgm:prSet/>
      <dgm:spPr/>
      <dgm:t>
        <a:bodyPr/>
        <a:lstStyle/>
        <a:p>
          <a:endParaRPr lang="en-US"/>
        </a:p>
      </dgm:t>
    </dgm:pt>
    <dgm:pt modelId="{1319B944-B5B8-42DD-A48A-74FC372B6E7F}" type="pres">
      <dgm:prSet presAssocID="{4A1B04C1-432E-41BE-9F94-2884E2DEB34C}" presName="Name0" presStyleCnt="0">
        <dgm:presLayoutVars>
          <dgm:dir/>
          <dgm:animLvl val="lvl"/>
          <dgm:resizeHandles val="exact"/>
        </dgm:presLayoutVars>
      </dgm:prSet>
      <dgm:spPr/>
    </dgm:pt>
    <dgm:pt modelId="{15868944-AD0F-4960-9094-C85B55C1D1FB}" type="pres">
      <dgm:prSet presAssocID="{4F6B922C-3FF9-44E5-B88B-D666E5EA6DC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B99C6D-3A27-4E79-A0AB-AF46CB4CB75E}" type="pres">
      <dgm:prSet presAssocID="{759C7192-3A4A-4699-92D5-421BD1E25C37}" presName="parTxOnlySpace" presStyleCnt="0"/>
      <dgm:spPr/>
    </dgm:pt>
    <dgm:pt modelId="{774F2E8F-4D4E-4F32-9A44-6688C563A0D2}" type="pres">
      <dgm:prSet presAssocID="{1699D3C5-78F7-45D8-AD64-B95CCED7D53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AC304B8-5AB6-48C9-8952-D122D70B65FB}" type="pres">
      <dgm:prSet presAssocID="{62AE206C-1BE5-45BA-AF8E-366CB1EE97B5}" presName="parTxOnlySpace" presStyleCnt="0"/>
      <dgm:spPr/>
    </dgm:pt>
    <dgm:pt modelId="{50B0DE69-A729-45ED-9640-AE87AFB2B62C}" type="pres">
      <dgm:prSet presAssocID="{A3579C62-B5B3-4F3F-B3B9-46CED25B1A9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BF7C110-E22B-4AD2-8FAC-326426677D04}" type="pres">
      <dgm:prSet presAssocID="{AACDCAA2-6AE0-4380-A45F-AD7C246EB1EF}" presName="parTxOnlySpace" presStyleCnt="0"/>
      <dgm:spPr/>
    </dgm:pt>
    <dgm:pt modelId="{C03108DB-5AF7-46A4-8100-349A20263052}" type="pres">
      <dgm:prSet presAssocID="{8F628037-2022-4F73-A81E-0FB99C5D24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3C59A7D-C4E3-4B0B-BCDF-D90EE5B44CC6}" type="pres">
      <dgm:prSet presAssocID="{0B2DFFD2-9D29-4F86-B2D7-2B996DD15CC4}" presName="parTxOnlySpace" presStyleCnt="0"/>
      <dgm:spPr/>
    </dgm:pt>
    <dgm:pt modelId="{F5FD2687-34A0-4B79-AC5C-D2EDB3DDF956}" type="pres">
      <dgm:prSet presAssocID="{9ABEEF26-C383-413C-8699-757B0D29BA9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0B573F-2969-4414-94C6-5EB36DF56EC9}" type="pres">
      <dgm:prSet presAssocID="{55747208-77FB-4AEC-B743-2D08107F7754}" presName="parTxOnlySpace" presStyleCnt="0"/>
      <dgm:spPr/>
    </dgm:pt>
    <dgm:pt modelId="{0516D87F-9C47-4C17-AA85-35D4329E02AB}" type="pres">
      <dgm:prSet presAssocID="{7CB18191-529E-4D36-AD9D-F17575711E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130D805-6E3E-4312-8E8C-2C6AA1047EFE}" type="presOf" srcId="{A3579C62-B5B3-4F3F-B3B9-46CED25B1A97}" destId="{50B0DE69-A729-45ED-9640-AE87AFB2B62C}" srcOrd="0" destOrd="0" presId="urn:microsoft.com/office/officeart/2005/8/layout/chevron1"/>
    <dgm:cxn modelId="{54A95D25-4BCF-4018-B891-FC51D45DBECB}" type="presOf" srcId="{1699D3C5-78F7-45D8-AD64-B95CCED7D539}" destId="{774F2E8F-4D4E-4F32-9A44-6688C563A0D2}" srcOrd="0" destOrd="0" presId="urn:microsoft.com/office/officeart/2005/8/layout/chevron1"/>
    <dgm:cxn modelId="{3C7CA06C-23B2-4B56-ABFB-696CCE895028}" srcId="{4A1B04C1-432E-41BE-9F94-2884E2DEB34C}" destId="{9ABEEF26-C383-413C-8699-757B0D29BA9F}" srcOrd="4" destOrd="0" parTransId="{C47FE171-91F7-4E0F-A0A2-AD86BBE07145}" sibTransId="{55747208-77FB-4AEC-B743-2D08107F7754}"/>
    <dgm:cxn modelId="{36ED5B4E-15CB-4E9C-AD29-21C9ED916F7E}" type="presOf" srcId="{9ABEEF26-C383-413C-8699-757B0D29BA9F}" destId="{F5FD2687-34A0-4B79-AC5C-D2EDB3DDF956}" srcOrd="0" destOrd="0" presId="urn:microsoft.com/office/officeart/2005/8/layout/chevron1"/>
    <dgm:cxn modelId="{A9C7D072-6AAC-41EE-B9C8-627ECC5C9C62}" type="presOf" srcId="{8F628037-2022-4F73-A81E-0FB99C5D2446}" destId="{C03108DB-5AF7-46A4-8100-349A20263052}" srcOrd="0" destOrd="0" presId="urn:microsoft.com/office/officeart/2005/8/layout/chevron1"/>
    <dgm:cxn modelId="{C4AC9173-1FE4-41B7-AB6C-3ACDDCE8973B}" type="presOf" srcId="{4F6B922C-3FF9-44E5-B88B-D666E5EA6DC0}" destId="{15868944-AD0F-4960-9094-C85B55C1D1FB}" srcOrd="0" destOrd="0" presId="urn:microsoft.com/office/officeart/2005/8/layout/chevron1"/>
    <dgm:cxn modelId="{84262D75-7A0C-426A-A4A5-7A941C977DEB}" srcId="{4A1B04C1-432E-41BE-9F94-2884E2DEB34C}" destId="{A3579C62-B5B3-4F3F-B3B9-46CED25B1A97}" srcOrd="2" destOrd="0" parTransId="{B5654F83-7664-4BC9-80D3-6BA856D7679D}" sibTransId="{AACDCAA2-6AE0-4380-A45F-AD7C246EB1EF}"/>
    <dgm:cxn modelId="{76FCA082-7E48-491D-BE0D-F98E7F04C3D2}" srcId="{4A1B04C1-432E-41BE-9F94-2884E2DEB34C}" destId="{4F6B922C-3FF9-44E5-B88B-D666E5EA6DC0}" srcOrd="0" destOrd="0" parTransId="{AA362A59-90C1-4F2F-8F72-A390445DF7B1}" sibTransId="{759C7192-3A4A-4699-92D5-421BD1E25C37}"/>
    <dgm:cxn modelId="{2C309E8D-48CE-4673-A5B9-375DE061E8AD}" type="presOf" srcId="{4A1B04C1-432E-41BE-9F94-2884E2DEB34C}" destId="{1319B944-B5B8-42DD-A48A-74FC372B6E7F}" srcOrd="0" destOrd="0" presId="urn:microsoft.com/office/officeart/2005/8/layout/chevron1"/>
    <dgm:cxn modelId="{303D5493-026A-480E-896D-F0B700075D20}" type="presOf" srcId="{7CB18191-529E-4D36-AD9D-F17575711EEE}" destId="{0516D87F-9C47-4C17-AA85-35D4329E02AB}" srcOrd="0" destOrd="0" presId="urn:microsoft.com/office/officeart/2005/8/layout/chevron1"/>
    <dgm:cxn modelId="{1B5D38AB-43E5-4AF4-94C2-7E22DCC241F2}" srcId="{4A1B04C1-432E-41BE-9F94-2884E2DEB34C}" destId="{1699D3C5-78F7-45D8-AD64-B95CCED7D539}" srcOrd="1" destOrd="0" parTransId="{0EF36129-86D8-48A7-8B21-B33106BFDDF6}" sibTransId="{62AE206C-1BE5-45BA-AF8E-366CB1EE97B5}"/>
    <dgm:cxn modelId="{22451EB1-E1E4-4028-8881-6986E442AFA9}" srcId="{4A1B04C1-432E-41BE-9F94-2884E2DEB34C}" destId="{7CB18191-529E-4D36-AD9D-F17575711EEE}" srcOrd="5" destOrd="0" parTransId="{0C315B30-379D-4805-8FA5-C71B4BEDB473}" sibTransId="{AC47194D-0EDB-4983-8251-776F98545418}"/>
    <dgm:cxn modelId="{7AA131FC-E670-42E9-9849-93193143CD6E}" srcId="{4A1B04C1-432E-41BE-9F94-2884E2DEB34C}" destId="{8F628037-2022-4F73-A81E-0FB99C5D2446}" srcOrd="3" destOrd="0" parTransId="{FAABCE6A-2064-4DC0-A110-4267DF14E98F}" sibTransId="{0B2DFFD2-9D29-4F86-B2D7-2B996DD15CC4}"/>
    <dgm:cxn modelId="{629230B0-A7C3-42D4-8CBC-9A6834B3FD38}" type="presParOf" srcId="{1319B944-B5B8-42DD-A48A-74FC372B6E7F}" destId="{15868944-AD0F-4960-9094-C85B55C1D1FB}" srcOrd="0" destOrd="0" presId="urn:microsoft.com/office/officeart/2005/8/layout/chevron1"/>
    <dgm:cxn modelId="{054468D8-55DD-4504-9AE3-DD31D8789156}" type="presParOf" srcId="{1319B944-B5B8-42DD-A48A-74FC372B6E7F}" destId="{BAB99C6D-3A27-4E79-A0AB-AF46CB4CB75E}" srcOrd="1" destOrd="0" presId="urn:microsoft.com/office/officeart/2005/8/layout/chevron1"/>
    <dgm:cxn modelId="{2B769FEF-819B-4FE3-A179-840E0458AC59}" type="presParOf" srcId="{1319B944-B5B8-42DD-A48A-74FC372B6E7F}" destId="{774F2E8F-4D4E-4F32-9A44-6688C563A0D2}" srcOrd="2" destOrd="0" presId="urn:microsoft.com/office/officeart/2005/8/layout/chevron1"/>
    <dgm:cxn modelId="{955C40E9-E706-40DC-96A7-C0D21D089B34}" type="presParOf" srcId="{1319B944-B5B8-42DD-A48A-74FC372B6E7F}" destId="{5AC304B8-5AB6-48C9-8952-D122D70B65FB}" srcOrd="3" destOrd="0" presId="urn:microsoft.com/office/officeart/2005/8/layout/chevron1"/>
    <dgm:cxn modelId="{E864D72A-0BB1-469A-A78D-09166121108B}" type="presParOf" srcId="{1319B944-B5B8-42DD-A48A-74FC372B6E7F}" destId="{50B0DE69-A729-45ED-9640-AE87AFB2B62C}" srcOrd="4" destOrd="0" presId="urn:microsoft.com/office/officeart/2005/8/layout/chevron1"/>
    <dgm:cxn modelId="{FCAC5574-47D4-4C22-8C3B-40F37A62B701}" type="presParOf" srcId="{1319B944-B5B8-42DD-A48A-74FC372B6E7F}" destId="{1BF7C110-E22B-4AD2-8FAC-326426677D04}" srcOrd="5" destOrd="0" presId="urn:microsoft.com/office/officeart/2005/8/layout/chevron1"/>
    <dgm:cxn modelId="{97ED4505-CD95-4D61-8675-DFC51DC66F55}" type="presParOf" srcId="{1319B944-B5B8-42DD-A48A-74FC372B6E7F}" destId="{C03108DB-5AF7-46A4-8100-349A20263052}" srcOrd="6" destOrd="0" presId="urn:microsoft.com/office/officeart/2005/8/layout/chevron1"/>
    <dgm:cxn modelId="{0118B039-944D-4220-B1BD-EED762FA88A9}" type="presParOf" srcId="{1319B944-B5B8-42DD-A48A-74FC372B6E7F}" destId="{A3C59A7D-C4E3-4B0B-BCDF-D90EE5B44CC6}" srcOrd="7" destOrd="0" presId="urn:microsoft.com/office/officeart/2005/8/layout/chevron1"/>
    <dgm:cxn modelId="{13CF0320-C9D2-4149-9FC6-F5A49A8AB7C8}" type="presParOf" srcId="{1319B944-B5B8-42DD-A48A-74FC372B6E7F}" destId="{F5FD2687-34A0-4B79-AC5C-D2EDB3DDF956}" srcOrd="8" destOrd="0" presId="urn:microsoft.com/office/officeart/2005/8/layout/chevron1"/>
    <dgm:cxn modelId="{6E139C09-02B3-4672-9591-1A680BE83915}" type="presParOf" srcId="{1319B944-B5B8-42DD-A48A-74FC372B6E7F}" destId="{B50B573F-2969-4414-94C6-5EB36DF56EC9}" srcOrd="9" destOrd="0" presId="urn:microsoft.com/office/officeart/2005/8/layout/chevron1"/>
    <dgm:cxn modelId="{9A04E420-E5C7-4115-8418-F5CB70ABD758}" type="presParOf" srcId="{1319B944-B5B8-42DD-A48A-74FC372B6E7F}" destId="{0516D87F-9C47-4C17-AA85-35D4329E02AB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1B04C1-432E-41BE-9F94-2884E2DEB34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699D3C5-78F7-45D8-AD64-B95CCED7D539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Content Mapping</a:t>
          </a:r>
        </a:p>
      </dgm:t>
    </dgm:pt>
    <dgm:pt modelId="{0EF36129-86D8-48A7-8B21-B33106BFDDF6}" type="parTrans" cxnId="{1B5D38AB-43E5-4AF4-94C2-7E22DCC241F2}">
      <dgm:prSet/>
      <dgm:spPr/>
      <dgm:t>
        <a:bodyPr/>
        <a:lstStyle/>
        <a:p>
          <a:endParaRPr lang="en-US"/>
        </a:p>
      </dgm:t>
    </dgm:pt>
    <dgm:pt modelId="{62AE206C-1BE5-45BA-AF8E-366CB1EE97B5}" type="sibTrans" cxnId="{1B5D38AB-43E5-4AF4-94C2-7E22DCC241F2}">
      <dgm:prSet/>
      <dgm:spPr/>
      <dgm:t>
        <a:bodyPr/>
        <a:lstStyle/>
        <a:p>
          <a:endParaRPr lang="en-US"/>
        </a:p>
      </dgm:t>
    </dgm:pt>
    <dgm:pt modelId="{A3579C62-B5B3-4F3F-B3B9-46CED25B1A97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Extract Content</a:t>
          </a:r>
        </a:p>
      </dgm:t>
    </dgm:pt>
    <dgm:pt modelId="{B5654F83-7664-4BC9-80D3-6BA856D7679D}" type="parTrans" cxnId="{84262D75-7A0C-426A-A4A5-7A941C977DEB}">
      <dgm:prSet/>
      <dgm:spPr/>
      <dgm:t>
        <a:bodyPr/>
        <a:lstStyle/>
        <a:p>
          <a:endParaRPr lang="en-US"/>
        </a:p>
      </dgm:t>
    </dgm:pt>
    <dgm:pt modelId="{AACDCAA2-6AE0-4380-A45F-AD7C246EB1EF}" type="sibTrans" cxnId="{84262D75-7A0C-426A-A4A5-7A941C977DEB}">
      <dgm:prSet/>
      <dgm:spPr/>
      <dgm:t>
        <a:bodyPr/>
        <a:lstStyle/>
        <a:p>
          <a:endParaRPr lang="en-US"/>
        </a:p>
      </dgm:t>
    </dgm:pt>
    <dgm:pt modelId="{8F628037-2022-4F73-A81E-0FB99C5D2446}">
      <dgm:prSet phldrT="[Text]"/>
      <dgm:spPr>
        <a:solidFill>
          <a:srgbClr val="005180"/>
        </a:solidFill>
      </dgm:spPr>
      <dgm:t>
        <a:bodyPr/>
        <a:lstStyle/>
        <a:p>
          <a:pPr rtl="0"/>
          <a:r>
            <a:rPr lang="en-US">
              <a:latin typeface="Adobe Clean ExtraBold"/>
            </a:rPr>
            <a:t>Author Content</a:t>
          </a:r>
          <a:endParaRPr lang="en-US"/>
        </a:p>
      </dgm:t>
    </dgm:pt>
    <dgm:pt modelId="{FAABCE6A-2064-4DC0-A110-4267DF14E98F}" type="parTrans" cxnId="{7AA131FC-E670-42E9-9849-93193143CD6E}">
      <dgm:prSet/>
      <dgm:spPr/>
      <dgm:t>
        <a:bodyPr/>
        <a:lstStyle/>
        <a:p>
          <a:endParaRPr lang="en-US"/>
        </a:p>
      </dgm:t>
    </dgm:pt>
    <dgm:pt modelId="{0B2DFFD2-9D29-4F86-B2D7-2B996DD15CC4}" type="sibTrans" cxnId="{7AA131FC-E670-42E9-9849-93193143CD6E}">
      <dgm:prSet/>
      <dgm:spPr/>
      <dgm:t>
        <a:bodyPr/>
        <a:lstStyle/>
        <a:p>
          <a:endParaRPr lang="en-US"/>
        </a:p>
      </dgm:t>
    </dgm:pt>
    <dgm:pt modelId="{9ABEEF26-C383-413C-8699-757B0D29BA9F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Review &amp; Remediate Content</a:t>
          </a:r>
        </a:p>
      </dgm:t>
    </dgm:pt>
    <dgm:pt modelId="{C47FE171-91F7-4E0F-A0A2-AD86BBE07145}" type="parTrans" cxnId="{3C7CA06C-23B2-4B56-ABFB-696CCE895028}">
      <dgm:prSet/>
      <dgm:spPr/>
      <dgm:t>
        <a:bodyPr/>
        <a:lstStyle/>
        <a:p>
          <a:endParaRPr lang="en-US"/>
        </a:p>
      </dgm:t>
    </dgm:pt>
    <dgm:pt modelId="{55747208-77FB-4AEC-B743-2D08107F7754}" type="sibTrans" cxnId="{3C7CA06C-23B2-4B56-ABFB-696CCE895028}">
      <dgm:prSet/>
      <dgm:spPr/>
      <dgm:t>
        <a:bodyPr/>
        <a:lstStyle/>
        <a:p>
          <a:endParaRPr lang="en-US"/>
        </a:p>
      </dgm:t>
    </dgm:pt>
    <dgm:pt modelId="{7CB18191-529E-4D36-AD9D-F17575711EEE}">
      <dgm:prSet phldrT="[Text]"/>
      <dgm:spPr>
        <a:solidFill>
          <a:srgbClr val="C3371E"/>
        </a:solidFill>
      </dgm:spPr>
      <dgm:t>
        <a:bodyPr/>
        <a:lstStyle/>
        <a:p>
          <a:r>
            <a:rPr lang="en-US"/>
            <a:t>Go-Live</a:t>
          </a:r>
        </a:p>
      </dgm:t>
    </dgm:pt>
    <dgm:pt modelId="{0C315B30-379D-4805-8FA5-C71B4BEDB473}" type="parTrans" cxnId="{22451EB1-E1E4-4028-8881-6986E442AFA9}">
      <dgm:prSet/>
      <dgm:spPr/>
      <dgm:t>
        <a:bodyPr/>
        <a:lstStyle/>
        <a:p>
          <a:endParaRPr lang="en-US"/>
        </a:p>
      </dgm:t>
    </dgm:pt>
    <dgm:pt modelId="{AC47194D-0EDB-4983-8251-776F98545418}" type="sibTrans" cxnId="{22451EB1-E1E4-4028-8881-6986E442AFA9}">
      <dgm:prSet/>
      <dgm:spPr/>
      <dgm:t>
        <a:bodyPr/>
        <a:lstStyle/>
        <a:p>
          <a:endParaRPr lang="en-US"/>
        </a:p>
      </dgm:t>
    </dgm:pt>
    <dgm:pt modelId="{4F6B922C-3FF9-44E5-B88B-D666E5EA6DC0}">
      <dgm:prSet phldrT="[Text]"/>
      <dgm:spPr>
        <a:solidFill>
          <a:srgbClr val="005180"/>
        </a:solidFill>
      </dgm:spPr>
      <dgm:t>
        <a:bodyPr/>
        <a:lstStyle/>
        <a:p>
          <a:r>
            <a:rPr lang="en-US"/>
            <a:t>Information Architecture</a:t>
          </a:r>
        </a:p>
      </dgm:t>
    </dgm:pt>
    <dgm:pt modelId="{AA362A59-90C1-4F2F-8F72-A390445DF7B1}" type="parTrans" cxnId="{76FCA082-7E48-491D-BE0D-F98E7F04C3D2}">
      <dgm:prSet/>
      <dgm:spPr/>
      <dgm:t>
        <a:bodyPr/>
        <a:lstStyle/>
        <a:p>
          <a:endParaRPr lang="en-US"/>
        </a:p>
      </dgm:t>
    </dgm:pt>
    <dgm:pt modelId="{759C7192-3A4A-4699-92D5-421BD1E25C37}" type="sibTrans" cxnId="{76FCA082-7E48-491D-BE0D-F98E7F04C3D2}">
      <dgm:prSet/>
      <dgm:spPr/>
      <dgm:t>
        <a:bodyPr/>
        <a:lstStyle/>
        <a:p>
          <a:endParaRPr lang="en-US"/>
        </a:p>
      </dgm:t>
    </dgm:pt>
    <dgm:pt modelId="{1319B944-B5B8-42DD-A48A-74FC372B6E7F}" type="pres">
      <dgm:prSet presAssocID="{4A1B04C1-432E-41BE-9F94-2884E2DEB34C}" presName="Name0" presStyleCnt="0">
        <dgm:presLayoutVars>
          <dgm:dir/>
          <dgm:animLvl val="lvl"/>
          <dgm:resizeHandles val="exact"/>
        </dgm:presLayoutVars>
      </dgm:prSet>
      <dgm:spPr/>
    </dgm:pt>
    <dgm:pt modelId="{15868944-AD0F-4960-9094-C85B55C1D1FB}" type="pres">
      <dgm:prSet presAssocID="{4F6B922C-3FF9-44E5-B88B-D666E5EA6DC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B99C6D-3A27-4E79-A0AB-AF46CB4CB75E}" type="pres">
      <dgm:prSet presAssocID="{759C7192-3A4A-4699-92D5-421BD1E25C37}" presName="parTxOnlySpace" presStyleCnt="0"/>
      <dgm:spPr/>
    </dgm:pt>
    <dgm:pt modelId="{774F2E8F-4D4E-4F32-9A44-6688C563A0D2}" type="pres">
      <dgm:prSet presAssocID="{1699D3C5-78F7-45D8-AD64-B95CCED7D539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AC304B8-5AB6-48C9-8952-D122D70B65FB}" type="pres">
      <dgm:prSet presAssocID="{62AE206C-1BE5-45BA-AF8E-366CB1EE97B5}" presName="parTxOnlySpace" presStyleCnt="0"/>
      <dgm:spPr/>
    </dgm:pt>
    <dgm:pt modelId="{50B0DE69-A729-45ED-9640-AE87AFB2B62C}" type="pres">
      <dgm:prSet presAssocID="{A3579C62-B5B3-4F3F-B3B9-46CED25B1A97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BF7C110-E22B-4AD2-8FAC-326426677D04}" type="pres">
      <dgm:prSet presAssocID="{AACDCAA2-6AE0-4380-A45F-AD7C246EB1EF}" presName="parTxOnlySpace" presStyleCnt="0"/>
      <dgm:spPr/>
    </dgm:pt>
    <dgm:pt modelId="{C03108DB-5AF7-46A4-8100-349A20263052}" type="pres">
      <dgm:prSet presAssocID="{8F628037-2022-4F73-A81E-0FB99C5D244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3C59A7D-C4E3-4B0B-BCDF-D90EE5B44CC6}" type="pres">
      <dgm:prSet presAssocID="{0B2DFFD2-9D29-4F86-B2D7-2B996DD15CC4}" presName="parTxOnlySpace" presStyleCnt="0"/>
      <dgm:spPr/>
    </dgm:pt>
    <dgm:pt modelId="{F5FD2687-34A0-4B79-AC5C-D2EDB3DDF956}" type="pres">
      <dgm:prSet presAssocID="{9ABEEF26-C383-413C-8699-757B0D29BA9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0B573F-2969-4414-94C6-5EB36DF56EC9}" type="pres">
      <dgm:prSet presAssocID="{55747208-77FB-4AEC-B743-2D08107F7754}" presName="parTxOnlySpace" presStyleCnt="0"/>
      <dgm:spPr/>
    </dgm:pt>
    <dgm:pt modelId="{0516D87F-9C47-4C17-AA85-35D4329E02AB}" type="pres">
      <dgm:prSet presAssocID="{7CB18191-529E-4D36-AD9D-F17575711EE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130D805-6E3E-4312-8E8C-2C6AA1047EFE}" type="presOf" srcId="{A3579C62-B5B3-4F3F-B3B9-46CED25B1A97}" destId="{50B0DE69-A729-45ED-9640-AE87AFB2B62C}" srcOrd="0" destOrd="0" presId="urn:microsoft.com/office/officeart/2005/8/layout/chevron1"/>
    <dgm:cxn modelId="{54A95D25-4BCF-4018-B891-FC51D45DBECB}" type="presOf" srcId="{1699D3C5-78F7-45D8-AD64-B95CCED7D539}" destId="{774F2E8F-4D4E-4F32-9A44-6688C563A0D2}" srcOrd="0" destOrd="0" presId="urn:microsoft.com/office/officeart/2005/8/layout/chevron1"/>
    <dgm:cxn modelId="{3C7CA06C-23B2-4B56-ABFB-696CCE895028}" srcId="{4A1B04C1-432E-41BE-9F94-2884E2DEB34C}" destId="{9ABEEF26-C383-413C-8699-757B0D29BA9F}" srcOrd="4" destOrd="0" parTransId="{C47FE171-91F7-4E0F-A0A2-AD86BBE07145}" sibTransId="{55747208-77FB-4AEC-B743-2D08107F7754}"/>
    <dgm:cxn modelId="{36ED5B4E-15CB-4E9C-AD29-21C9ED916F7E}" type="presOf" srcId="{9ABEEF26-C383-413C-8699-757B0D29BA9F}" destId="{F5FD2687-34A0-4B79-AC5C-D2EDB3DDF956}" srcOrd="0" destOrd="0" presId="urn:microsoft.com/office/officeart/2005/8/layout/chevron1"/>
    <dgm:cxn modelId="{A9C7D072-6AAC-41EE-B9C8-627ECC5C9C62}" type="presOf" srcId="{8F628037-2022-4F73-A81E-0FB99C5D2446}" destId="{C03108DB-5AF7-46A4-8100-349A20263052}" srcOrd="0" destOrd="0" presId="urn:microsoft.com/office/officeart/2005/8/layout/chevron1"/>
    <dgm:cxn modelId="{C4AC9173-1FE4-41B7-AB6C-3ACDDCE8973B}" type="presOf" srcId="{4F6B922C-3FF9-44E5-B88B-D666E5EA6DC0}" destId="{15868944-AD0F-4960-9094-C85B55C1D1FB}" srcOrd="0" destOrd="0" presId="urn:microsoft.com/office/officeart/2005/8/layout/chevron1"/>
    <dgm:cxn modelId="{84262D75-7A0C-426A-A4A5-7A941C977DEB}" srcId="{4A1B04C1-432E-41BE-9F94-2884E2DEB34C}" destId="{A3579C62-B5B3-4F3F-B3B9-46CED25B1A97}" srcOrd="2" destOrd="0" parTransId="{B5654F83-7664-4BC9-80D3-6BA856D7679D}" sibTransId="{AACDCAA2-6AE0-4380-A45F-AD7C246EB1EF}"/>
    <dgm:cxn modelId="{76FCA082-7E48-491D-BE0D-F98E7F04C3D2}" srcId="{4A1B04C1-432E-41BE-9F94-2884E2DEB34C}" destId="{4F6B922C-3FF9-44E5-B88B-D666E5EA6DC0}" srcOrd="0" destOrd="0" parTransId="{AA362A59-90C1-4F2F-8F72-A390445DF7B1}" sibTransId="{759C7192-3A4A-4699-92D5-421BD1E25C37}"/>
    <dgm:cxn modelId="{2C309E8D-48CE-4673-A5B9-375DE061E8AD}" type="presOf" srcId="{4A1B04C1-432E-41BE-9F94-2884E2DEB34C}" destId="{1319B944-B5B8-42DD-A48A-74FC372B6E7F}" srcOrd="0" destOrd="0" presId="urn:microsoft.com/office/officeart/2005/8/layout/chevron1"/>
    <dgm:cxn modelId="{303D5493-026A-480E-896D-F0B700075D20}" type="presOf" srcId="{7CB18191-529E-4D36-AD9D-F17575711EEE}" destId="{0516D87F-9C47-4C17-AA85-35D4329E02AB}" srcOrd="0" destOrd="0" presId="urn:microsoft.com/office/officeart/2005/8/layout/chevron1"/>
    <dgm:cxn modelId="{1B5D38AB-43E5-4AF4-94C2-7E22DCC241F2}" srcId="{4A1B04C1-432E-41BE-9F94-2884E2DEB34C}" destId="{1699D3C5-78F7-45D8-AD64-B95CCED7D539}" srcOrd="1" destOrd="0" parTransId="{0EF36129-86D8-48A7-8B21-B33106BFDDF6}" sibTransId="{62AE206C-1BE5-45BA-AF8E-366CB1EE97B5}"/>
    <dgm:cxn modelId="{22451EB1-E1E4-4028-8881-6986E442AFA9}" srcId="{4A1B04C1-432E-41BE-9F94-2884E2DEB34C}" destId="{7CB18191-529E-4D36-AD9D-F17575711EEE}" srcOrd="5" destOrd="0" parTransId="{0C315B30-379D-4805-8FA5-C71B4BEDB473}" sibTransId="{AC47194D-0EDB-4983-8251-776F98545418}"/>
    <dgm:cxn modelId="{7AA131FC-E670-42E9-9849-93193143CD6E}" srcId="{4A1B04C1-432E-41BE-9F94-2884E2DEB34C}" destId="{8F628037-2022-4F73-A81E-0FB99C5D2446}" srcOrd="3" destOrd="0" parTransId="{FAABCE6A-2064-4DC0-A110-4267DF14E98F}" sibTransId="{0B2DFFD2-9D29-4F86-B2D7-2B996DD15CC4}"/>
    <dgm:cxn modelId="{629230B0-A7C3-42D4-8CBC-9A6834B3FD38}" type="presParOf" srcId="{1319B944-B5B8-42DD-A48A-74FC372B6E7F}" destId="{15868944-AD0F-4960-9094-C85B55C1D1FB}" srcOrd="0" destOrd="0" presId="urn:microsoft.com/office/officeart/2005/8/layout/chevron1"/>
    <dgm:cxn modelId="{054468D8-55DD-4504-9AE3-DD31D8789156}" type="presParOf" srcId="{1319B944-B5B8-42DD-A48A-74FC372B6E7F}" destId="{BAB99C6D-3A27-4E79-A0AB-AF46CB4CB75E}" srcOrd="1" destOrd="0" presId="urn:microsoft.com/office/officeart/2005/8/layout/chevron1"/>
    <dgm:cxn modelId="{2B769FEF-819B-4FE3-A179-840E0458AC59}" type="presParOf" srcId="{1319B944-B5B8-42DD-A48A-74FC372B6E7F}" destId="{774F2E8F-4D4E-4F32-9A44-6688C563A0D2}" srcOrd="2" destOrd="0" presId="urn:microsoft.com/office/officeart/2005/8/layout/chevron1"/>
    <dgm:cxn modelId="{955C40E9-E706-40DC-96A7-C0D21D089B34}" type="presParOf" srcId="{1319B944-B5B8-42DD-A48A-74FC372B6E7F}" destId="{5AC304B8-5AB6-48C9-8952-D122D70B65FB}" srcOrd="3" destOrd="0" presId="urn:microsoft.com/office/officeart/2005/8/layout/chevron1"/>
    <dgm:cxn modelId="{E864D72A-0BB1-469A-A78D-09166121108B}" type="presParOf" srcId="{1319B944-B5B8-42DD-A48A-74FC372B6E7F}" destId="{50B0DE69-A729-45ED-9640-AE87AFB2B62C}" srcOrd="4" destOrd="0" presId="urn:microsoft.com/office/officeart/2005/8/layout/chevron1"/>
    <dgm:cxn modelId="{FCAC5574-47D4-4C22-8C3B-40F37A62B701}" type="presParOf" srcId="{1319B944-B5B8-42DD-A48A-74FC372B6E7F}" destId="{1BF7C110-E22B-4AD2-8FAC-326426677D04}" srcOrd="5" destOrd="0" presId="urn:microsoft.com/office/officeart/2005/8/layout/chevron1"/>
    <dgm:cxn modelId="{97ED4505-CD95-4D61-8675-DFC51DC66F55}" type="presParOf" srcId="{1319B944-B5B8-42DD-A48A-74FC372B6E7F}" destId="{C03108DB-5AF7-46A4-8100-349A20263052}" srcOrd="6" destOrd="0" presId="urn:microsoft.com/office/officeart/2005/8/layout/chevron1"/>
    <dgm:cxn modelId="{0118B039-944D-4220-B1BD-EED762FA88A9}" type="presParOf" srcId="{1319B944-B5B8-42DD-A48A-74FC372B6E7F}" destId="{A3C59A7D-C4E3-4B0B-BCDF-D90EE5B44CC6}" srcOrd="7" destOrd="0" presId="urn:microsoft.com/office/officeart/2005/8/layout/chevron1"/>
    <dgm:cxn modelId="{13CF0320-C9D2-4149-9FC6-F5A49A8AB7C8}" type="presParOf" srcId="{1319B944-B5B8-42DD-A48A-74FC372B6E7F}" destId="{F5FD2687-34A0-4B79-AC5C-D2EDB3DDF956}" srcOrd="8" destOrd="0" presId="urn:microsoft.com/office/officeart/2005/8/layout/chevron1"/>
    <dgm:cxn modelId="{6E139C09-02B3-4672-9591-1A680BE83915}" type="presParOf" srcId="{1319B944-B5B8-42DD-A48A-74FC372B6E7F}" destId="{B50B573F-2969-4414-94C6-5EB36DF56EC9}" srcOrd="9" destOrd="0" presId="urn:microsoft.com/office/officeart/2005/8/layout/chevron1"/>
    <dgm:cxn modelId="{9A04E420-E5C7-4115-8418-F5CB70ABD758}" type="presParOf" srcId="{1319B944-B5B8-42DD-A48A-74FC372B6E7F}" destId="{0516D87F-9C47-4C17-AA85-35D4329E02AB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8944-AD0F-4960-9094-C85B55C1D1FB}">
      <dsp:nvSpPr>
        <dsp:cNvPr id="0" name=""/>
        <dsp:cNvSpPr/>
      </dsp:nvSpPr>
      <dsp:spPr>
        <a:xfrm>
          <a:off x="581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Information Architecture</a:t>
          </a:r>
        </a:p>
      </dsp:txBody>
      <dsp:txXfrm>
        <a:off x="438811" y="767310"/>
        <a:ext cx="1298978" cy="865984"/>
      </dsp:txXfrm>
    </dsp:sp>
    <dsp:sp modelId="{774F2E8F-4D4E-4F32-9A44-6688C563A0D2}">
      <dsp:nvSpPr>
        <dsp:cNvPr id="0" name=""/>
        <dsp:cNvSpPr/>
      </dsp:nvSpPr>
      <dsp:spPr>
        <a:xfrm>
          <a:off x="1954285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Content Mapping</a:t>
          </a:r>
        </a:p>
      </dsp:txBody>
      <dsp:txXfrm>
        <a:off x="2387277" y="767310"/>
        <a:ext cx="1298978" cy="865984"/>
      </dsp:txXfrm>
    </dsp:sp>
    <dsp:sp modelId="{50B0DE69-A729-45ED-9640-AE87AFB2B62C}">
      <dsp:nvSpPr>
        <dsp:cNvPr id="0" name=""/>
        <dsp:cNvSpPr/>
      </dsp:nvSpPr>
      <dsp:spPr>
        <a:xfrm>
          <a:off x="3902751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Extract Content</a:t>
          </a:r>
        </a:p>
      </dsp:txBody>
      <dsp:txXfrm>
        <a:off x="4335743" y="767310"/>
        <a:ext cx="1298978" cy="865984"/>
      </dsp:txXfrm>
    </dsp:sp>
    <dsp:sp modelId="{C03108DB-5AF7-46A4-8100-349A20263052}">
      <dsp:nvSpPr>
        <dsp:cNvPr id="0" name=""/>
        <dsp:cNvSpPr/>
      </dsp:nvSpPr>
      <dsp:spPr>
        <a:xfrm>
          <a:off x="5851217" y="767310"/>
          <a:ext cx="2164962" cy="865984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dobe Clean ExtraBold"/>
            </a:rPr>
            <a:t>Author Content</a:t>
          </a:r>
          <a:endParaRPr lang="en-US" sz="1800" kern="1200" dirty="0"/>
        </a:p>
      </dsp:txBody>
      <dsp:txXfrm>
        <a:off x="6284209" y="767310"/>
        <a:ext cx="1298978" cy="865984"/>
      </dsp:txXfrm>
    </dsp:sp>
    <dsp:sp modelId="{F5FD2687-34A0-4B79-AC5C-D2EDB3DDF956}">
      <dsp:nvSpPr>
        <dsp:cNvPr id="0" name=""/>
        <dsp:cNvSpPr/>
      </dsp:nvSpPr>
      <dsp:spPr>
        <a:xfrm>
          <a:off x="7799683" y="767310"/>
          <a:ext cx="2164962" cy="865984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&amp; Remediate Content</a:t>
          </a:r>
        </a:p>
      </dsp:txBody>
      <dsp:txXfrm>
        <a:off x="8232675" y="767310"/>
        <a:ext cx="1298978" cy="865984"/>
      </dsp:txXfrm>
    </dsp:sp>
    <dsp:sp modelId="{0516D87F-9C47-4C17-AA85-35D4329E02AB}">
      <dsp:nvSpPr>
        <dsp:cNvPr id="0" name=""/>
        <dsp:cNvSpPr/>
      </dsp:nvSpPr>
      <dsp:spPr>
        <a:xfrm>
          <a:off x="974814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</a:t>
          </a:r>
        </a:p>
      </dsp:txBody>
      <dsp:txXfrm>
        <a:off x="10181141" y="767310"/>
        <a:ext cx="1298978" cy="865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8944-AD0F-4960-9094-C85B55C1D1FB}">
      <dsp:nvSpPr>
        <dsp:cNvPr id="0" name=""/>
        <dsp:cNvSpPr/>
      </dsp:nvSpPr>
      <dsp:spPr>
        <a:xfrm>
          <a:off x="5819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Information Architecture</a:t>
          </a:r>
        </a:p>
      </dsp:txBody>
      <dsp:txXfrm>
        <a:off x="438811" y="767310"/>
        <a:ext cx="1298978" cy="865984"/>
      </dsp:txXfrm>
    </dsp:sp>
    <dsp:sp modelId="{774F2E8F-4D4E-4F32-9A44-6688C563A0D2}">
      <dsp:nvSpPr>
        <dsp:cNvPr id="0" name=""/>
        <dsp:cNvSpPr/>
      </dsp:nvSpPr>
      <dsp:spPr>
        <a:xfrm>
          <a:off x="1954285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Content Mapping</a:t>
          </a:r>
        </a:p>
      </dsp:txBody>
      <dsp:txXfrm>
        <a:off x="2387277" y="767310"/>
        <a:ext cx="1298978" cy="865984"/>
      </dsp:txXfrm>
    </dsp:sp>
    <dsp:sp modelId="{50B0DE69-A729-45ED-9640-AE87AFB2B62C}">
      <dsp:nvSpPr>
        <dsp:cNvPr id="0" name=""/>
        <dsp:cNvSpPr/>
      </dsp:nvSpPr>
      <dsp:spPr>
        <a:xfrm>
          <a:off x="3902751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Extract Content</a:t>
          </a:r>
        </a:p>
      </dsp:txBody>
      <dsp:txXfrm>
        <a:off x="4335743" y="767310"/>
        <a:ext cx="1298978" cy="865984"/>
      </dsp:txXfrm>
    </dsp:sp>
    <dsp:sp modelId="{C03108DB-5AF7-46A4-8100-349A20263052}">
      <dsp:nvSpPr>
        <dsp:cNvPr id="0" name=""/>
        <dsp:cNvSpPr/>
      </dsp:nvSpPr>
      <dsp:spPr>
        <a:xfrm>
          <a:off x="5851217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dobe Clean ExtraBold"/>
            </a:rPr>
            <a:t>Author Content</a:t>
          </a:r>
          <a:endParaRPr lang="en-US" sz="1800" kern="1200"/>
        </a:p>
      </dsp:txBody>
      <dsp:txXfrm>
        <a:off x="6284209" y="767310"/>
        <a:ext cx="1298978" cy="865984"/>
      </dsp:txXfrm>
    </dsp:sp>
    <dsp:sp modelId="{F5FD2687-34A0-4B79-AC5C-D2EDB3DDF956}">
      <dsp:nvSpPr>
        <dsp:cNvPr id="0" name=""/>
        <dsp:cNvSpPr/>
      </dsp:nvSpPr>
      <dsp:spPr>
        <a:xfrm>
          <a:off x="7799683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&amp; Remediate Content</a:t>
          </a:r>
        </a:p>
      </dsp:txBody>
      <dsp:txXfrm>
        <a:off x="8232675" y="767310"/>
        <a:ext cx="1298978" cy="865984"/>
      </dsp:txXfrm>
    </dsp:sp>
    <dsp:sp modelId="{0516D87F-9C47-4C17-AA85-35D4329E02AB}">
      <dsp:nvSpPr>
        <dsp:cNvPr id="0" name=""/>
        <dsp:cNvSpPr/>
      </dsp:nvSpPr>
      <dsp:spPr>
        <a:xfrm>
          <a:off x="974814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</a:t>
          </a:r>
        </a:p>
      </dsp:txBody>
      <dsp:txXfrm>
        <a:off x="10181141" y="767310"/>
        <a:ext cx="1298978" cy="865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8944-AD0F-4960-9094-C85B55C1D1FB}">
      <dsp:nvSpPr>
        <dsp:cNvPr id="0" name=""/>
        <dsp:cNvSpPr/>
      </dsp:nvSpPr>
      <dsp:spPr>
        <a:xfrm>
          <a:off x="581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Information Architecture</a:t>
          </a:r>
        </a:p>
      </dsp:txBody>
      <dsp:txXfrm>
        <a:off x="438811" y="767310"/>
        <a:ext cx="1298978" cy="865984"/>
      </dsp:txXfrm>
    </dsp:sp>
    <dsp:sp modelId="{774F2E8F-4D4E-4F32-9A44-6688C563A0D2}">
      <dsp:nvSpPr>
        <dsp:cNvPr id="0" name=""/>
        <dsp:cNvSpPr/>
      </dsp:nvSpPr>
      <dsp:spPr>
        <a:xfrm>
          <a:off x="1954285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Content Mapping</a:t>
          </a:r>
        </a:p>
      </dsp:txBody>
      <dsp:txXfrm>
        <a:off x="2387277" y="767310"/>
        <a:ext cx="1298978" cy="865984"/>
      </dsp:txXfrm>
    </dsp:sp>
    <dsp:sp modelId="{50B0DE69-A729-45ED-9640-AE87AFB2B62C}">
      <dsp:nvSpPr>
        <dsp:cNvPr id="0" name=""/>
        <dsp:cNvSpPr/>
      </dsp:nvSpPr>
      <dsp:spPr>
        <a:xfrm>
          <a:off x="3902751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Extract Content</a:t>
          </a:r>
        </a:p>
      </dsp:txBody>
      <dsp:txXfrm>
        <a:off x="4335743" y="767310"/>
        <a:ext cx="1298978" cy="865984"/>
      </dsp:txXfrm>
    </dsp:sp>
    <dsp:sp modelId="{C03108DB-5AF7-46A4-8100-349A20263052}">
      <dsp:nvSpPr>
        <dsp:cNvPr id="0" name=""/>
        <dsp:cNvSpPr/>
      </dsp:nvSpPr>
      <dsp:spPr>
        <a:xfrm>
          <a:off x="5851217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dobe Clean ExtraBold"/>
            </a:rPr>
            <a:t>Author Content</a:t>
          </a:r>
          <a:endParaRPr lang="en-US" sz="1800" kern="1200"/>
        </a:p>
      </dsp:txBody>
      <dsp:txXfrm>
        <a:off x="6284209" y="767310"/>
        <a:ext cx="1298978" cy="865984"/>
      </dsp:txXfrm>
    </dsp:sp>
    <dsp:sp modelId="{F5FD2687-34A0-4B79-AC5C-D2EDB3DDF956}">
      <dsp:nvSpPr>
        <dsp:cNvPr id="0" name=""/>
        <dsp:cNvSpPr/>
      </dsp:nvSpPr>
      <dsp:spPr>
        <a:xfrm>
          <a:off x="7799683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&amp; Remediate Content</a:t>
          </a:r>
        </a:p>
      </dsp:txBody>
      <dsp:txXfrm>
        <a:off x="8232675" y="767310"/>
        <a:ext cx="1298978" cy="865984"/>
      </dsp:txXfrm>
    </dsp:sp>
    <dsp:sp modelId="{0516D87F-9C47-4C17-AA85-35D4329E02AB}">
      <dsp:nvSpPr>
        <dsp:cNvPr id="0" name=""/>
        <dsp:cNvSpPr/>
      </dsp:nvSpPr>
      <dsp:spPr>
        <a:xfrm>
          <a:off x="974814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</a:t>
          </a:r>
        </a:p>
      </dsp:txBody>
      <dsp:txXfrm>
        <a:off x="10181141" y="767310"/>
        <a:ext cx="1298978" cy="8659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8944-AD0F-4960-9094-C85B55C1D1FB}">
      <dsp:nvSpPr>
        <dsp:cNvPr id="0" name=""/>
        <dsp:cNvSpPr/>
      </dsp:nvSpPr>
      <dsp:spPr>
        <a:xfrm>
          <a:off x="581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Information Architecture</a:t>
          </a:r>
        </a:p>
      </dsp:txBody>
      <dsp:txXfrm>
        <a:off x="438811" y="767310"/>
        <a:ext cx="1298978" cy="865984"/>
      </dsp:txXfrm>
    </dsp:sp>
    <dsp:sp modelId="{774F2E8F-4D4E-4F32-9A44-6688C563A0D2}">
      <dsp:nvSpPr>
        <dsp:cNvPr id="0" name=""/>
        <dsp:cNvSpPr/>
      </dsp:nvSpPr>
      <dsp:spPr>
        <a:xfrm>
          <a:off x="1954285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Content Mapping</a:t>
          </a:r>
        </a:p>
      </dsp:txBody>
      <dsp:txXfrm>
        <a:off x="2387277" y="767310"/>
        <a:ext cx="1298978" cy="865984"/>
      </dsp:txXfrm>
    </dsp:sp>
    <dsp:sp modelId="{50B0DE69-A729-45ED-9640-AE87AFB2B62C}">
      <dsp:nvSpPr>
        <dsp:cNvPr id="0" name=""/>
        <dsp:cNvSpPr/>
      </dsp:nvSpPr>
      <dsp:spPr>
        <a:xfrm>
          <a:off x="3902751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Extract Content</a:t>
          </a:r>
        </a:p>
      </dsp:txBody>
      <dsp:txXfrm>
        <a:off x="4335743" y="767310"/>
        <a:ext cx="1298978" cy="865984"/>
      </dsp:txXfrm>
    </dsp:sp>
    <dsp:sp modelId="{C03108DB-5AF7-46A4-8100-349A20263052}">
      <dsp:nvSpPr>
        <dsp:cNvPr id="0" name=""/>
        <dsp:cNvSpPr/>
      </dsp:nvSpPr>
      <dsp:spPr>
        <a:xfrm>
          <a:off x="5851217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dobe Clean ExtraBold"/>
            </a:rPr>
            <a:t>Author Content</a:t>
          </a:r>
          <a:endParaRPr lang="en-US" sz="1800" kern="1200"/>
        </a:p>
      </dsp:txBody>
      <dsp:txXfrm>
        <a:off x="6284209" y="767310"/>
        <a:ext cx="1298978" cy="865984"/>
      </dsp:txXfrm>
    </dsp:sp>
    <dsp:sp modelId="{F5FD2687-34A0-4B79-AC5C-D2EDB3DDF956}">
      <dsp:nvSpPr>
        <dsp:cNvPr id="0" name=""/>
        <dsp:cNvSpPr/>
      </dsp:nvSpPr>
      <dsp:spPr>
        <a:xfrm>
          <a:off x="7799683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&amp; Remediate Content</a:t>
          </a:r>
        </a:p>
      </dsp:txBody>
      <dsp:txXfrm>
        <a:off x="8232675" y="767310"/>
        <a:ext cx="1298978" cy="865984"/>
      </dsp:txXfrm>
    </dsp:sp>
    <dsp:sp modelId="{0516D87F-9C47-4C17-AA85-35D4329E02AB}">
      <dsp:nvSpPr>
        <dsp:cNvPr id="0" name=""/>
        <dsp:cNvSpPr/>
      </dsp:nvSpPr>
      <dsp:spPr>
        <a:xfrm>
          <a:off x="974814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</a:t>
          </a:r>
        </a:p>
      </dsp:txBody>
      <dsp:txXfrm>
        <a:off x="10181141" y="767310"/>
        <a:ext cx="1298978" cy="8659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68944-AD0F-4960-9094-C85B55C1D1FB}">
      <dsp:nvSpPr>
        <dsp:cNvPr id="0" name=""/>
        <dsp:cNvSpPr/>
      </dsp:nvSpPr>
      <dsp:spPr>
        <a:xfrm>
          <a:off x="5819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Information Architecture</a:t>
          </a:r>
        </a:p>
      </dsp:txBody>
      <dsp:txXfrm>
        <a:off x="438811" y="767310"/>
        <a:ext cx="1298978" cy="865984"/>
      </dsp:txXfrm>
    </dsp:sp>
    <dsp:sp modelId="{774F2E8F-4D4E-4F32-9A44-6688C563A0D2}">
      <dsp:nvSpPr>
        <dsp:cNvPr id="0" name=""/>
        <dsp:cNvSpPr/>
      </dsp:nvSpPr>
      <dsp:spPr>
        <a:xfrm>
          <a:off x="1954285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Content Mapping</a:t>
          </a:r>
        </a:p>
      </dsp:txBody>
      <dsp:txXfrm>
        <a:off x="2387277" y="767310"/>
        <a:ext cx="1298978" cy="865984"/>
      </dsp:txXfrm>
    </dsp:sp>
    <dsp:sp modelId="{50B0DE69-A729-45ED-9640-AE87AFB2B62C}">
      <dsp:nvSpPr>
        <dsp:cNvPr id="0" name=""/>
        <dsp:cNvSpPr/>
      </dsp:nvSpPr>
      <dsp:spPr>
        <a:xfrm>
          <a:off x="3902751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Extract Content</a:t>
          </a:r>
        </a:p>
      </dsp:txBody>
      <dsp:txXfrm>
        <a:off x="4335743" y="767310"/>
        <a:ext cx="1298978" cy="865984"/>
      </dsp:txXfrm>
    </dsp:sp>
    <dsp:sp modelId="{C03108DB-5AF7-46A4-8100-349A20263052}">
      <dsp:nvSpPr>
        <dsp:cNvPr id="0" name=""/>
        <dsp:cNvSpPr/>
      </dsp:nvSpPr>
      <dsp:spPr>
        <a:xfrm>
          <a:off x="5851217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dobe Clean ExtraBold"/>
            </a:rPr>
            <a:t>Author Content</a:t>
          </a:r>
          <a:endParaRPr lang="en-US" sz="1800" kern="1200"/>
        </a:p>
      </dsp:txBody>
      <dsp:txXfrm>
        <a:off x="6284209" y="767310"/>
        <a:ext cx="1298978" cy="865984"/>
      </dsp:txXfrm>
    </dsp:sp>
    <dsp:sp modelId="{F5FD2687-34A0-4B79-AC5C-D2EDB3DDF956}">
      <dsp:nvSpPr>
        <dsp:cNvPr id="0" name=""/>
        <dsp:cNvSpPr/>
      </dsp:nvSpPr>
      <dsp:spPr>
        <a:xfrm>
          <a:off x="7799683" y="767310"/>
          <a:ext cx="2164962" cy="865984"/>
        </a:xfrm>
        <a:prstGeom prst="chevron">
          <a:avLst/>
        </a:prstGeom>
        <a:solidFill>
          <a:srgbClr val="0051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&amp; Remediate Content</a:t>
          </a:r>
        </a:p>
      </dsp:txBody>
      <dsp:txXfrm>
        <a:off x="8232675" y="767310"/>
        <a:ext cx="1298978" cy="865984"/>
      </dsp:txXfrm>
    </dsp:sp>
    <dsp:sp modelId="{0516D87F-9C47-4C17-AA85-35D4329E02AB}">
      <dsp:nvSpPr>
        <dsp:cNvPr id="0" name=""/>
        <dsp:cNvSpPr/>
      </dsp:nvSpPr>
      <dsp:spPr>
        <a:xfrm>
          <a:off x="9748149" y="767310"/>
          <a:ext cx="2164962" cy="865984"/>
        </a:xfrm>
        <a:prstGeom prst="chevron">
          <a:avLst/>
        </a:prstGeom>
        <a:solidFill>
          <a:srgbClr val="C337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Go-Live</a:t>
          </a:r>
        </a:p>
      </dsp:txBody>
      <dsp:txXfrm>
        <a:off x="10181141" y="767310"/>
        <a:ext cx="1298978" cy="865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E567-80D6-42C6-844A-F0F6714FC972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794B-268C-4A67-8C2B-68C4E4A2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128-E09D-491C-B840-DB8C264A8EFA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277D-4E65-471B-8FDC-312617F5E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DA4BE0B-4CCB-43E9-8E52-6B2DCF549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03704" y="2798064"/>
            <a:ext cx="5916168" cy="1216152"/>
          </a:xfrm>
        </p:spPr>
        <p:txBody>
          <a:bodyPr wrap="square" lIns="0" tIns="0" rIns="0" bIns="0" anchor="t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03704" y="4123943"/>
            <a:ext cx="5907024" cy="1078992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dobe">
            <a:extLst>
              <a:ext uri="{FF2B5EF4-FFF2-40B4-BE49-F238E27FC236}">
                <a16:creationId xmlns:a16="http://schemas.microsoft.com/office/drawing/2014/main" id="{20C5AD4F-DFA9-4AEA-80AB-701796771A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599" y="2904989"/>
            <a:ext cx="703952" cy="9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ark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6C1404A5-D751-44E8-A1EF-86A748703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/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36082-D3B5-402C-ABA5-5DEE95E7A59D}"/>
              </a:ext>
            </a:extLst>
          </p:cNvPr>
          <p:cNvSpPr/>
          <p:nvPr userDrawn="1"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00DCC-89B9-4A09-ADE9-3A28FF8E4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15" y="6578695"/>
            <a:ext cx="566079" cy="14713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8392BB-501D-4401-A873-9E3019BEC865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>
                <a:solidFill>
                  <a:srgbClr val="6E6E6E"/>
                </a:solidFill>
                <a:latin typeface="Adobe Clean" panose="020B0503020404020204" pitchFamily="34" charset="0"/>
              </a:rPr>
              <a:t>©2021 Adobe. All Rights Reserved. Adobe Confidential.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435608"/>
            <a:ext cx="11585448" cy="4590288"/>
          </a:xfrm>
        </p:spPr>
        <p:txBody>
          <a:bodyPr/>
          <a:lstStyle>
            <a:lvl1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18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F49F-18F2-425B-A794-BCBCCEE089DC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0890" y="6565990"/>
            <a:ext cx="4324081" cy="18118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9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FA0F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/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pic>
        <p:nvPicPr>
          <p:cNvPr id="4" name="Picture 3" descr="Adobe">
            <a:extLst>
              <a:ext uri="{FF2B5EF4-FFF2-40B4-BE49-F238E27FC236}">
                <a16:creationId xmlns:a16="http://schemas.microsoft.com/office/drawing/2014/main" id="{B2F3ECA4-F153-4AF8-AB4D-C18D0FC52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5832" y="2759987"/>
            <a:ext cx="980335" cy="13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45720" tIns="45720" rIns="45720" bIns="4572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C8CB-F3FC-4033-BFC9-CCF51EEE8322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6A6C-8376-1E41-BD5C-E20A7628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15" y="312662"/>
            <a:ext cx="11491015" cy="646189"/>
          </a:xfrm>
        </p:spPr>
        <p:txBody>
          <a:bodyPr lIns="45720" r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3472C-7D95-F84A-A3A5-3FF355E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56231" y="6921699"/>
            <a:ext cx="632594" cy="267660"/>
          </a:xfrm>
        </p:spPr>
        <p:txBody>
          <a:bodyPr/>
          <a:lstStyle/>
          <a:p>
            <a:fld id="{73E4189A-BAD2-6243-901B-62FCA4907EA3}" type="datetime1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CF410-CCC2-8C42-B73A-A90343E1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CD366-50A2-F340-B9DD-C9E73E92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ABF7-EC33-204F-A680-BCCE3CA24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EE18BCB-5B0C-CC43-82F4-E212011C84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0984" y="1394086"/>
            <a:ext cx="11518440" cy="4636008"/>
          </a:xfrm>
        </p:spPr>
        <p:txBody>
          <a:bodyPr lIns="45720" rIns="45720" anchor="t">
            <a:noAutofit/>
          </a:bodyPr>
          <a:lstStyle>
            <a:lvl1pPr marL="233293" indent="-233293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690356" indent="-233293">
              <a:lnSpc>
                <a:spcPct val="100000"/>
              </a:lnSpc>
              <a:buFont typeface="Arial" panose="020B0604020202020204" pitchFamily="34" charset="0"/>
              <a:buChar char="•"/>
              <a:defRPr/>
            </a:lvl2pPr>
            <a:lvl3pPr marL="1147419" indent="-233293">
              <a:lnSpc>
                <a:spcPct val="100000"/>
              </a:lnSpc>
              <a:buFont typeface="Arial" panose="020B0604020202020204" pitchFamily="34" charset="0"/>
              <a:buChar char="•"/>
              <a:defRPr/>
            </a:lvl3pPr>
            <a:lvl4pPr marL="1604482" indent="-233293">
              <a:lnSpc>
                <a:spcPct val="100000"/>
              </a:lnSpc>
              <a:buFont typeface="Arial" panose="020B0604020202020204" pitchFamily="34" charset="0"/>
              <a:buChar char="•"/>
              <a:defRPr/>
            </a:lvl4pPr>
            <a:lvl5pPr marL="2061544" indent="-233293">
              <a:lnSpc>
                <a:spcPct val="100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CC74711-D0D9-4EF3-AA54-212501050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7102720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09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F31999B-4BB1-4F65-901F-A70306DC1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7102720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2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3AC819-F530-40C9-A766-72AA783EB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7102720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46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58EEE7F-0049-4097-A2ED-ECC403750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2798064"/>
            <a:ext cx="5907024" cy="13990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7102720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91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45720" tIns="45720" rIns="45720" bIns="4572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2DF4FC9-ADE1-2649-90BE-B4C42389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6CF1-039D-4C89-8793-A573FE205DEC}" type="datetime1">
              <a:rPr lang="en-US" smtClean="0"/>
              <a:t>2/18/2022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0C1D2C-DFFB-D44A-9CD9-6C712ACB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B94E585-4E35-5448-9A4F-1489BDD6F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 - 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2C2C2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25500"/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91EAC9-E1FB-47C8-99DA-33D1276A588E}"/>
              </a:ext>
            </a:extLst>
          </p:cNvPr>
          <p:cNvSpPr/>
          <p:nvPr userDrawn="1"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dobe">
            <a:extLst>
              <a:ext uri="{FF2B5EF4-FFF2-40B4-BE49-F238E27FC236}">
                <a16:creationId xmlns:a16="http://schemas.microsoft.com/office/drawing/2014/main" id="{9141CC4C-7C4C-4702-B363-52863C701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915" y="6578695"/>
            <a:ext cx="566079" cy="147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192212"/>
            <a:ext cx="11579384" cy="5248276"/>
          </a:xfrm>
        </p:spPr>
        <p:txBody>
          <a:bodyPr lIns="45720" tIns="45720" rIns="45720" bIns="4572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2030A-B6F3-4237-8733-BBFDFAD4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07CB3-1618-4E26-A581-BCA4198C2296}" type="datetime1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3C625-D009-4CBF-8206-AF0AFEEC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6CFA1-5786-4E33-8FBD-41717C94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2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39DE83E-20D3-4261-A267-C9120A3C9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95528" y="914400"/>
            <a:ext cx="8010144" cy="585216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3600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41182" y="7102720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9631ABC-0F20-4732-9A2E-F2D10704DBF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95337" y="1920240"/>
            <a:ext cx="8010144" cy="3858768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431924"/>
            <a:ext cx="11582479" cy="4593971"/>
          </a:xfrm>
        </p:spPr>
        <p:txBody>
          <a:bodyPr/>
          <a:lstStyle>
            <a:lvl1pPr>
              <a:spcBef>
                <a:spcPts val="1800"/>
              </a:spcBef>
              <a:defRPr>
                <a:latin typeface="+mn-lt"/>
              </a:defRPr>
            </a:lvl1pPr>
            <a:lvl2pPr>
              <a:spcBef>
                <a:spcPts val="1800"/>
              </a:spcBef>
              <a:defRPr>
                <a:latin typeface="+mn-lt"/>
              </a:defRPr>
            </a:lvl2pPr>
            <a:lvl3pPr>
              <a:spcBef>
                <a:spcPts val="1800"/>
              </a:spcBef>
              <a:defRPr>
                <a:latin typeface="+mn-lt"/>
              </a:defRPr>
            </a:lvl3pPr>
            <a:lvl4pPr>
              <a:spcBef>
                <a:spcPts val="1800"/>
              </a:spcBef>
              <a:defRPr>
                <a:latin typeface="+mn-lt"/>
              </a:defRPr>
            </a:lvl4pPr>
            <a:lvl5pPr>
              <a:spcBef>
                <a:spcPts val="1800"/>
              </a:spcBef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DF72-5F73-4715-940E-684B16ADFBF6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74666" y="698775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rgbClr val="808080"/>
                </a:solidFill>
              </a:defRPr>
            </a:lvl1pPr>
          </a:lstStyle>
          <a:p>
            <a:fld id="{70026CF1-039D-4C89-8793-A573FE205DEC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0890" y="6565990"/>
            <a:ext cx="4324081" cy="181185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rgbClr val="80808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1879" y="6572445"/>
            <a:ext cx="565068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287507"/>
            <a:ext cx="11579384" cy="674518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192212"/>
            <a:ext cx="11579384" cy="50292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B79020-5584-4269-94C4-D19498B57D19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>
                <a:solidFill>
                  <a:srgbClr val="808080"/>
                </a:solidFill>
                <a:latin typeface="Adobe Clean" panose="020B0503020404020204" pitchFamily="34" charset="0"/>
              </a:rPr>
              <a:t>©2021 Adobe. All Rights Reserved. Adobe Confidential.</a:t>
            </a:r>
          </a:p>
        </p:txBody>
      </p:sp>
      <p:pic>
        <p:nvPicPr>
          <p:cNvPr id="15" name="Picture 14" descr="Adobe">
            <a:extLst>
              <a:ext uri="{FF2B5EF4-FFF2-40B4-BE49-F238E27FC236}">
                <a16:creationId xmlns:a16="http://schemas.microsoft.com/office/drawing/2014/main" id="{808C8D85-B7FB-4502-93F8-C85049062F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3211" y="6578695"/>
            <a:ext cx="566078" cy="147131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1A64515C-328B-4551-BE77-F064F3709106}"/>
              </a:ext>
            </a:extLst>
          </p:cNvPr>
          <p:cNvSpPr txBox="1"/>
          <p:nvPr userDrawn="1"/>
        </p:nvSpPr>
        <p:spPr>
          <a:xfrm>
            <a:off x="2966246" y="-552841"/>
            <a:ext cx="16350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F79B6FC-246B-452A-B1E0-51F12110C936}"/>
              </a:ext>
            </a:extLst>
          </p:cNvPr>
          <p:cNvSpPr txBox="1"/>
          <p:nvPr userDrawn="1"/>
        </p:nvSpPr>
        <p:spPr>
          <a:xfrm>
            <a:off x="6007572" y="-552841"/>
            <a:ext cx="182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2/4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3360E26-7522-4BFD-BC60-2D055A888CA5}"/>
              </a:ext>
            </a:extLst>
          </p:cNvPr>
          <p:cNvSpPr txBox="1"/>
          <p:nvPr userDrawn="1"/>
        </p:nvSpPr>
        <p:spPr>
          <a:xfrm>
            <a:off x="9045283" y="-552841"/>
            <a:ext cx="1843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3/4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B2B674F-BED9-47C2-A3B4-2B770DCABFF2}"/>
              </a:ext>
            </a:extLst>
          </p:cNvPr>
          <p:cNvSpPr txBox="1"/>
          <p:nvPr userDrawn="1"/>
        </p:nvSpPr>
        <p:spPr>
          <a:xfrm>
            <a:off x="-497400" y="3737819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EBAA9C1-8D93-4BFD-BAA1-A41029DEBD60}"/>
              </a:ext>
            </a:extLst>
          </p:cNvPr>
          <p:cNvCxnSpPr>
            <a:cxnSpLocks/>
          </p:cNvCxnSpPr>
          <p:nvPr userDrawn="1"/>
        </p:nvCxnSpPr>
        <p:spPr>
          <a:xfrm>
            <a:off x="8125884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184435-8E60-45C1-AE29-17BBEFEA5932}"/>
              </a:ext>
            </a:extLst>
          </p:cNvPr>
          <p:cNvCxnSpPr>
            <a:cxnSpLocks/>
          </p:cNvCxnSpPr>
          <p:nvPr userDrawn="1"/>
        </p:nvCxnSpPr>
        <p:spPr>
          <a:xfrm>
            <a:off x="4066279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14B0A09D-3CAA-4F1B-82CE-AF3F795BA52C}"/>
              </a:ext>
            </a:extLst>
          </p:cNvPr>
          <p:cNvSpPr txBox="1"/>
          <p:nvPr userDrawn="1"/>
        </p:nvSpPr>
        <p:spPr>
          <a:xfrm>
            <a:off x="8038861" y="-552841"/>
            <a:ext cx="17793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rgbClr val="A185B6"/>
                </a:solidFill>
                <a:latin typeface="+mj-lt"/>
              </a:rPr>
              <a:t>2/3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1B097D-1675-4E32-8EFB-5A531BBB9EDC}"/>
              </a:ext>
            </a:extLst>
          </p:cNvPr>
          <p:cNvSpPr txBox="1"/>
          <p:nvPr userDrawn="1"/>
        </p:nvSpPr>
        <p:spPr>
          <a:xfrm>
            <a:off x="3995130" y="-552841"/>
            <a:ext cx="15869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rgbClr val="A185B6"/>
                </a:solidFill>
                <a:latin typeface="+mj-lt"/>
              </a:rPr>
              <a:t>1/3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27F856-DAE5-494B-98BB-220F649A3807}"/>
              </a:ext>
            </a:extLst>
          </p:cNvPr>
          <p:cNvCxnSpPr>
            <a:cxnSpLocks/>
          </p:cNvCxnSpPr>
          <p:nvPr userDrawn="1"/>
        </p:nvCxnSpPr>
        <p:spPr>
          <a:xfrm>
            <a:off x="3047206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F5478E3-B63F-47B4-AF8A-14C4CACBCD3F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A175582-2488-4D5A-8D03-8CD73C93E6D1}"/>
              </a:ext>
            </a:extLst>
          </p:cNvPr>
          <p:cNvCxnSpPr>
            <a:cxnSpLocks/>
          </p:cNvCxnSpPr>
          <p:nvPr userDrawn="1"/>
        </p:nvCxnSpPr>
        <p:spPr>
          <a:xfrm>
            <a:off x="9141618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188983-BAB0-4F17-96EA-41E6B55B3D1E}"/>
              </a:ext>
            </a:extLst>
          </p:cNvPr>
          <p:cNvCxnSpPr>
            <a:cxnSpLocks/>
          </p:cNvCxnSpPr>
          <p:nvPr userDrawn="1"/>
        </p:nvCxnSpPr>
        <p:spPr>
          <a:xfrm>
            <a:off x="-316728" y="3814763"/>
            <a:ext cx="229387" cy="0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ABAE5D75-3212-432F-AAC6-B51030C68AFD}"/>
              </a:ext>
            </a:extLst>
          </p:cNvPr>
          <p:cNvSpPr txBox="1"/>
          <p:nvPr userDrawn="1"/>
        </p:nvSpPr>
        <p:spPr>
          <a:xfrm>
            <a:off x="135890" y="-549443"/>
            <a:ext cx="232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j-lt"/>
              </a:rPr>
              <a:t>Turn on Guides to see the custom grid.</a:t>
            </a:r>
            <a:br>
              <a:rPr lang="en-US" sz="80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  <a:t>Mac: Control-option-command-G</a:t>
            </a:r>
            <a:b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  <a:t>Win: Alt-F9 (or Alt-Fn-F9 on some laptops)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0C956DE-1845-43C5-9CFF-1FA78D6952A7}"/>
              </a:ext>
            </a:extLst>
          </p:cNvPr>
          <p:cNvSpPr/>
          <p:nvPr userDrawn="1"/>
        </p:nvSpPr>
        <p:spPr>
          <a:xfrm>
            <a:off x="12335461" y="1589"/>
            <a:ext cx="68541" cy="11922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DBF8FF7-0774-4571-8763-A0D624934807}"/>
              </a:ext>
            </a:extLst>
          </p:cNvPr>
          <p:cNvSpPr/>
          <p:nvPr userDrawn="1"/>
        </p:nvSpPr>
        <p:spPr>
          <a:xfrm>
            <a:off x="12335461" y="6440488"/>
            <a:ext cx="68541" cy="4175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EE9D02B-518C-42CD-956B-2AEF6B675D51}"/>
              </a:ext>
            </a:extLst>
          </p:cNvPr>
          <p:cNvSpPr/>
          <p:nvPr userDrawn="1"/>
        </p:nvSpPr>
        <p:spPr>
          <a:xfrm>
            <a:off x="12335461" y="1193799"/>
            <a:ext cx="68541" cy="52482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839C14C-9C01-41FD-BDDF-AF38E4DC7A10}"/>
              </a:ext>
            </a:extLst>
          </p:cNvPr>
          <p:cNvSpPr txBox="1"/>
          <p:nvPr userDrawn="1"/>
        </p:nvSpPr>
        <p:spPr>
          <a:xfrm>
            <a:off x="12489352" y="443807"/>
            <a:ext cx="2468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Title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CED726A-1B6E-44CD-BC0B-C4CA9B7A05E6}"/>
              </a:ext>
            </a:extLst>
          </p:cNvPr>
          <p:cNvSpPr txBox="1"/>
          <p:nvPr userDrawn="1"/>
        </p:nvSpPr>
        <p:spPr>
          <a:xfrm>
            <a:off x="12489352" y="6495356"/>
            <a:ext cx="3606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Footer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B4FB7FD-CED9-4283-BE20-5FFDBC6FB769}"/>
              </a:ext>
            </a:extLst>
          </p:cNvPr>
          <p:cNvSpPr txBox="1"/>
          <p:nvPr userDrawn="1"/>
        </p:nvSpPr>
        <p:spPr>
          <a:xfrm>
            <a:off x="12489352" y="3629867"/>
            <a:ext cx="43601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Content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1C10B-69AA-477E-94FC-A37243E08CFD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6440488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E5B1274-C41D-4AF0-9BA6-C18714F9F8B1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1193799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87" r:id="rId3"/>
    <p:sldLayoutId id="2147483688" r:id="rId4"/>
    <p:sldLayoutId id="2147483689" r:id="rId5"/>
    <p:sldLayoutId id="2147483658" r:id="rId6"/>
    <p:sldLayoutId id="2147483676" r:id="rId7"/>
    <p:sldLayoutId id="2147483690" r:id="rId8"/>
    <p:sldLayoutId id="2147483691" r:id="rId9"/>
    <p:sldLayoutId id="2147483692" r:id="rId10"/>
    <p:sldLayoutId id="2147483685" r:id="rId11"/>
  </p:sldLayoutIdLst>
  <p:hf sldNum="0" hdr="0" ftr="0" dt="0"/>
  <p:txStyles>
    <p:titleStyle>
      <a:lvl1pPr algn="l" defTabSz="1088291" rtl="0" eaLnBrk="1" latinLnBrk="0" hangingPunct="1">
        <a:spcBef>
          <a:spcPct val="0"/>
        </a:spcBef>
        <a:buNone/>
        <a:defRPr sz="2800" b="0" i="0" u="none" kern="1200">
          <a:solidFill>
            <a:srgbClr val="FA0F00"/>
          </a:solidFill>
          <a:latin typeface="+mj-lt"/>
          <a:ea typeface="+mj-ea"/>
          <a:cs typeface="+mj-cs"/>
        </a:defRPr>
      </a:lvl1pPr>
    </p:titleStyle>
    <p:bodyStyle>
      <a:lvl1pPr marL="274638" indent="-265113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5ACBF0"/>
          </p15:clr>
        </p15:guide>
        <p15:guide id="2" pos="4032" userDrawn="1">
          <p15:clr>
            <a:srgbClr val="FDE53C"/>
          </p15:clr>
        </p15:guide>
        <p15:guide id="3" pos="3651" userDrawn="1">
          <p15:clr>
            <a:srgbClr val="FDE53C"/>
          </p15:clr>
        </p15:guide>
        <p15:guide id="4" pos="5758" userDrawn="1">
          <p15:clr>
            <a:srgbClr val="5ACBF0"/>
          </p15:clr>
        </p15:guide>
        <p15:guide id="5" pos="7488" userDrawn="1">
          <p15:clr>
            <a:srgbClr val="A4A3A4"/>
          </p15:clr>
        </p15:guide>
        <p15:guide id="6" pos="1919" userDrawn="1">
          <p15:clr>
            <a:srgbClr val="5ACBF0"/>
          </p15:clr>
        </p15:guide>
        <p15:guide id="7" pos="191" userDrawn="1">
          <p15:clr>
            <a:srgbClr val="A4A3A4"/>
          </p15:clr>
        </p15:guide>
        <p15:guide id="8" orient="horz" pos="2405" userDrawn="1">
          <p15:clr>
            <a:srgbClr val="5ACBF0"/>
          </p15:clr>
        </p15:guide>
        <p15:guide id="11" orient="horz" pos="751" userDrawn="1">
          <p15:clr>
            <a:srgbClr val="F26B43"/>
          </p15:clr>
        </p15:guide>
        <p15:guide id="14" orient="horz" pos="4057" userDrawn="1">
          <p15:clr>
            <a:srgbClr val="F26B43"/>
          </p15:clr>
        </p15:guide>
        <p15:guide id="15" orient="horz" pos="3924" userDrawn="1">
          <p15:clr>
            <a:srgbClr val="A4A3A4"/>
          </p15:clr>
        </p15:guide>
        <p15:guide id="17" pos="2560" userDrawn="1">
          <p15:clr>
            <a:srgbClr val="C35EA4"/>
          </p15:clr>
        </p15:guide>
        <p15:guide id="18" pos="5120" userDrawn="1">
          <p15:clr>
            <a:srgbClr val="C35EA4"/>
          </p15:clr>
        </p15:guide>
        <p15:guide id="19" pos="1728" userDrawn="1">
          <p15:clr>
            <a:srgbClr val="FDE53C"/>
          </p15:clr>
        </p15:guide>
        <p15:guide id="20" pos="2106" userDrawn="1">
          <p15:clr>
            <a:srgbClr val="FDE53C"/>
          </p15:clr>
        </p15:guide>
        <p15:guide id="21" pos="2369" userDrawn="1">
          <p15:clr>
            <a:srgbClr val="9FCC3B"/>
          </p15:clr>
        </p15:guide>
        <p15:guide id="22" pos="2749" userDrawn="1">
          <p15:clr>
            <a:srgbClr val="9FCC3B"/>
          </p15:clr>
        </p15:guide>
        <p15:guide id="23" pos="4925" userDrawn="1">
          <p15:clr>
            <a:srgbClr val="9FCC3B"/>
          </p15:clr>
        </p15:guide>
        <p15:guide id="24" pos="5309" userDrawn="1">
          <p15:clr>
            <a:srgbClr val="9FCC3B"/>
          </p15:clr>
        </p15:guide>
        <p15:guide id="25" pos="5565" userDrawn="1">
          <p15:clr>
            <a:srgbClr val="FDE53C"/>
          </p15:clr>
        </p15:guide>
        <p15:guide id="26" pos="5947" userDrawn="1">
          <p15:clr>
            <a:srgbClr val="FDE53C"/>
          </p15:clr>
        </p15:guide>
        <p15:guide id="27" orient="horz" pos="2594" userDrawn="1">
          <p15:clr>
            <a:srgbClr val="FDE53C"/>
          </p15:clr>
        </p15:guide>
        <p15:guide id="28" orient="horz" pos="2208" userDrawn="1">
          <p15:clr>
            <a:srgbClr val="FDE53C"/>
          </p15:clr>
        </p15:guide>
        <p15:guide id="35" orient="horz" pos="1053" userDrawn="1">
          <p15:clr>
            <a:srgbClr val="FDE53C"/>
          </p15:clr>
        </p15:guide>
        <p15:guide id="36" orient="horz" pos="89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74666" y="698775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rgbClr val="808080"/>
                </a:solidFill>
              </a:defRPr>
            </a:lvl1pPr>
          </a:lstStyle>
          <a:p>
            <a:fld id="{70026CF1-039D-4C89-8793-A573FE205DEC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0890" y="6565990"/>
            <a:ext cx="4324081" cy="181185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rgbClr val="80808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1879" y="6572445"/>
            <a:ext cx="565068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287507"/>
            <a:ext cx="11579384" cy="674518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192212"/>
            <a:ext cx="11579384" cy="50292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B79020-5584-4269-94C4-D19498B57D19}"/>
              </a:ext>
            </a:extLst>
          </p:cNvPr>
          <p:cNvSpPr txBox="1">
            <a:spLocks/>
          </p:cNvSpPr>
          <p:nvPr userDrawn="1"/>
        </p:nvSpPr>
        <p:spPr>
          <a:xfrm>
            <a:off x="9302847" y="6560363"/>
            <a:ext cx="2599605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>
                <a:solidFill>
                  <a:srgbClr val="808080"/>
                </a:solidFill>
                <a:latin typeface="Adobe Clean" panose="020B0503020404020204" pitchFamily="34" charset="0"/>
              </a:rPr>
              <a:t>©2020 Adobe. All Rights Reserved. Adobe Confidential.</a:t>
            </a:r>
          </a:p>
        </p:txBody>
      </p:sp>
      <p:pic>
        <p:nvPicPr>
          <p:cNvPr id="15" name="Picture 14" descr="Adobe">
            <a:extLst>
              <a:ext uri="{FF2B5EF4-FFF2-40B4-BE49-F238E27FC236}">
                <a16:creationId xmlns:a16="http://schemas.microsoft.com/office/drawing/2014/main" id="{808C8D85-B7FB-4502-93F8-C85049062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11" y="6578695"/>
            <a:ext cx="566078" cy="147131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1A64515C-328B-4551-BE77-F064F3709106}"/>
              </a:ext>
            </a:extLst>
          </p:cNvPr>
          <p:cNvSpPr txBox="1"/>
          <p:nvPr userDrawn="1"/>
        </p:nvSpPr>
        <p:spPr>
          <a:xfrm>
            <a:off x="2966246" y="-552841"/>
            <a:ext cx="16350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F79B6FC-246B-452A-B1E0-51F12110C936}"/>
              </a:ext>
            </a:extLst>
          </p:cNvPr>
          <p:cNvSpPr txBox="1"/>
          <p:nvPr userDrawn="1"/>
        </p:nvSpPr>
        <p:spPr>
          <a:xfrm>
            <a:off x="6007572" y="-552841"/>
            <a:ext cx="18274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2/4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3360E26-7522-4BFD-BC60-2D055A888CA5}"/>
              </a:ext>
            </a:extLst>
          </p:cNvPr>
          <p:cNvSpPr txBox="1"/>
          <p:nvPr userDrawn="1"/>
        </p:nvSpPr>
        <p:spPr>
          <a:xfrm>
            <a:off x="9045283" y="-552841"/>
            <a:ext cx="1843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3/4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B2B674F-BED9-47C2-A3B4-2B770DCABFF2}"/>
              </a:ext>
            </a:extLst>
          </p:cNvPr>
          <p:cNvSpPr txBox="1"/>
          <p:nvPr userDrawn="1"/>
        </p:nvSpPr>
        <p:spPr>
          <a:xfrm>
            <a:off x="-497400" y="3737819"/>
            <a:ext cx="1570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EBAA9C1-8D93-4BFD-BAA1-A41029DEBD60}"/>
              </a:ext>
            </a:extLst>
          </p:cNvPr>
          <p:cNvCxnSpPr>
            <a:cxnSpLocks/>
          </p:cNvCxnSpPr>
          <p:nvPr userDrawn="1"/>
        </p:nvCxnSpPr>
        <p:spPr>
          <a:xfrm>
            <a:off x="8125884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184435-8E60-45C1-AE29-17BBEFEA5932}"/>
              </a:ext>
            </a:extLst>
          </p:cNvPr>
          <p:cNvCxnSpPr>
            <a:cxnSpLocks/>
          </p:cNvCxnSpPr>
          <p:nvPr userDrawn="1"/>
        </p:nvCxnSpPr>
        <p:spPr>
          <a:xfrm>
            <a:off x="4066279" y="-336411"/>
            <a:ext cx="0" cy="236135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14B0A09D-3CAA-4F1B-82CE-AF3F795BA52C}"/>
              </a:ext>
            </a:extLst>
          </p:cNvPr>
          <p:cNvSpPr txBox="1"/>
          <p:nvPr userDrawn="1"/>
        </p:nvSpPr>
        <p:spPr>
          <a:xfrm>
            <a:off x="8038861" y="-552841"/>
            <a:ext cx="17793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rgbClr val="A185B6"/>
                </a:solidFill>
                <a:latin typeface="+mj-lt"/>
              </a:rPr>
              <a:t>2/3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1B097D-1675-4E32-8EFB-5A531BBB9EDC}"/>
              </a:ext>
            </a:extLst>
          </p:cNvPr>
          <p:cNvSpPr txBox="1"/>
          <p:nvPr userDrawn="1"/>
        </p:nvSpPr>
        <p:spPr>
          <a:xfrm>
            <a:off x="3995130" y="-552841"/>
            <a:ext cx="15869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rgbClr val="A185B6"/>
                </a:solidFill>
                <a:latin typeface="+mj-lt"/>
              </a:rPr>
              <a:t>1/3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27F856-DAE5-494B-98BB-220F649A3807}"/>
              </a:ext>
            </a:extLst>
          </p:cNvPr>
          <p:cNvCxnSpPr>
            <a:cxnSpLocks/>
          </p:cNvCxnSpPr>
          <p:nvPr userDrawn="1"/>
        </p:nvCxnSpPr>
        <p:spPr>
          <a:xfrm>
            <a:off x="3047206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F5478E3-B63F-47B4-AF8A-14C4CACBCD3F}"/>
              </a:ext>
            </a:extLst>
          </p:cNvPr>
          <p:cNvCxnSpPr>
            <a:cxnSpLocks/>
          </p:cNvCxnSpPr>
          <p:nvPr userDrawn="1"/>
        </p:nvCxnSpPr>
        <p:spPr>
          <a:xfrm>
            <a:off x="6094412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A175582-2488-4D5A-8D03-8CD73C93E6D1}"/>
              </a:ext>
            </a:extLst>
          </p:cNvPr>
          <p:cNvCxnSpPr>
            <a:cxnSpLocks/>
          </p:cNvCxnSpPr>
          <p:nvPr userDrawn="1"/>
        </p:nvCxnSpPr>
        <p:spPr>
          <a:xfrm>
            <a:off x="9141618" y="-336411"/>
            <a:ext cx="0" cy="236135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188983-BAB0-4F17-96EA-41E6B55B3D1E}"/>
              </a:ext>
            </a:extLst>
          </p:cNvPr>
          <p:cNvCxnSpPr>
            <a:cxnSpLocks/>
          </p:cNvCxnSpPr>
          <p:nvPr userDrawn="1"/>
        </p:nvCxnSpPr>
        <p:spPr>
          <a:xfrm>
            <a:off x="-316728" y="3814763"/>
            <a:ext cx="229387" cy="0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ABAE5D75-3212-432F-AAC6-B51030C68AFD}"/>
              </a:ext>
            </a:extLst>
          </p:cNvPr>
          <p:cNvSpPr txBox="1"/>
          <p:nvPr userDrawn="1"/>
        </p:nvSpPr>
        <p:spPr>
          <a:xfrm>
            <a:off x="135890" y="-549443"/>
            <a:ext cx="232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j-lt"/>
              </a:rPr>
              <a:t>Turn on Guides to see the custom grid.</a:t>
            </a:r>
            <a:br>
              <a:rPr lang="en-US" sz="80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  <a:t>Mac: Control-option-command-G</a:t>
            </a:r>
            <a:b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</a:rPr>
              <a:t>Win: Alt-F9 (or Alt-Fn-F9 on some laptops)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0C956DE-1845-43C5-9CFF-1FA78D6952A7}"/>
              </a:ext>
            </a:extLst>
          </p:cNvPr>
          <p:cNvSpPr/>
          <p:nvPr userDrawn="1"/>
        </p:nvSpPr>
        <p:spPr>
          <a:xfrm>
            <a:off x="12335461" y="1589"/>
            <a:ext cx="68541" cy="11922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DBF8FF7-0774-4571-8763-A0D624934807}"/>
              </a:ext>
            </a:extLst>
          </p:cNvPr>
          <p:cNvSpPr/>
          <p:nvPr userDrawn="1"/>
        </p:nvSpPr>
        <p:spPr>
          <a:xfrm>
            <a:off x="12335461" y="6440488"/>
            <a:ext cx="68541" cy="417512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EE9D02B-518C-42CD-956B-2AEF6B675D51}"/>
              </a:ext>
            </a:extLst>
          </p:cNvPr>
          <p:cNvSpPr/>
          <p:nvPr userDrawn="1"/>
        </p:nvSpPr>
        <p:spPr>
          <a:xfrm>
            <a:off x="12335461" y="1193799"/>
            <a:ext cx="68541" cy="52482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l">
              <a:spcBef>
                <a:spcPts val="1200"/>
              </a:spcBef>
            </a:pPr>
            <a:endParaRPr lang="en-US" sz="140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839C14C-9C01-41FD-BDDF-AF38E4DC7A10}"/>
              </a:ext>
            </a:extLst>
          </p:cNvPr>
          <p:cNvSpPr txBox="1"/>
          <p:nvPr userDrawn="1"/>
        </p:nvSpPr>
        <p:spPr>
          <a:xfrm>
            <a:off x="12489352" y="443807"/>
            <a:ext cx="2468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Title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CED726A-1B6E-44CD-BC0B-C4CA9B7A05E6}"/>
              </a:ext>
            </a:extLst>
          </p:cNvPr>
          <p:cNvSpPr txBox="1"/>
          <p:nvPr userDrawn="1"/>
        </p:nvSpPr>
        <p:spPr>
          <a:xfrm>
            <a:off x="12489352" y="6495356"/>
            <a:ext cx="3606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Footer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B4FB7FD-CED9-4283-BE20-5FFDBC6FB769}"/>
              </a:ext>
            </a:extLst>
          </p:cNvPr>
          <p:cNvSpPr txBox="1"/>
          <p:nvPr userDrawn="1"/>
        </p:nvSpPr>
        <p:spPr>
          <a:xfrm>
            <a:off x="12489352" y="3629867"/>
            <a:ext cx="43601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400" rtl="0" eaLnBrk="1" latinLnBrk="0" hangingPunct="1"/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Content</a:t>
            </a:r>
            <a:b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1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1C10B-69AA-477E-94FC-A37243E08CFD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6440488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E5B1274-C41D-4AF0-9BA6-C18714F9F8B1}"/>
              </a:ext>
            </a:extLst>
          </p:cNvPr>
          <p:cNvCxnSpPr>
            <a:cxnSpLocks/>
          </p:cNvCxnSpPr>
          <p:nvPr userDrawn="1"/>
        </p:nvCxnSpPr>
        <p:spPr>
          <a:xfrm>
            <a:off x="12335461" y="1193799"/>
            <a:ext cx="6854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lvl1pPr algn="l" defTabSz="1088291" rtl="0" eaLnBrk="1" latinLnBrk="0" hangingPunct="1">
        <a:spcBef>
          <a:spcPct val="0"/>
        </a:spcBef>
        <a:buNone/>
        <a:defRPr sz="2800" b="0" i="0" u="none" kern="1200">
          <a:solidFill>
            <a:srgbClr val="FA0F00"/>
          </a:solidFill>
          <a:latin typeface="+mj-lt"/>
          <a:ea typeface="+mj-ea"/>
          <a:cs typeface="+mj-cs"/>
        </a:defRPr>
      </a:lvl1pPr>
    </p:titleStyle>
    <p:bodyStyle>
      <a:lvl1pPr marL="274638" indent="-265113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tx1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5ACBF0"/>
          </p15:clr>
        </p15:guide>
        <p15:guide id="2" pos="4032" userDrawn="1">
          <p15:clr>
            <a:srgbClr val="FDE53C"/>
          </p15:clr>
        </p15:guide>
        <p15:guide id="3" pos="3651" userDrawn="1">
          <p15:clr>
            <a:srgbClr val="FDE53C"/>
          </p15:clr>
        </p15:guide>
        <p15:guide id="4" pos="5758" userDrawn="1">
          <p15:clr>
            <a:srgbClr val="5ACBF0"/>
          </p15:clr>
        </p15:guide>
        <p15:guide id="5" pos="7488" userDrawn="1">
          <p15:clr>
            <a:srgbClr val="A4A3A4"/>
          </p15:clr>
        </p15:guide>
        <p15:guide id="6" pos="1919" userDrawn="1">
          <p15:clr>
            <a:srgbClr val="5ACBF0"/>
          </p15:clr>
        </p15:guide>
        <p15:guide id="7" pos="191" userDrawn="1">
          <p15:clr>
            <a:srgbClr val="A4A3A4"/>
          </p15:clr>
        </p15:guide>
        <p15:guide id="8" orient="horz" pos="2405" userDrawn="1">
          <p15:clr>
            <a:srgbClr val="5ACBF0"/>
          </p15:clr>
        </p15:guide>
        <p15:guide id="11" orient="horz" pos="751" userDrawn="1">
          <p15:clr>
            <a:srgbClr val="F26B43"/>
          </p15:clr>
        </p15:guide>
        <p15:guide id="14" orient="horz" pos="4057" userDrawn="1">
          <p15:clr>
            <a:srgbClr val="F26B43"/>
          </p15:clr>
        </p15:guide>
        <p15:guide id="15" orient="horz" pos="3924" userDrawn="1">
          <p15:clr>
            <a:srgbClr val="A4A3A4"/>
          </p15:clr>
        </p15:guide>
        <p15:guide id="17" pos="2560" userDrawn="1">
          <p15:clr>
            <a:srgbClr val="C35EA4"/>
          </p15:clr>
        </p15:guide>
        <p15:guide id="18" pos="5120" userDrawn="1">
          <p15:clr>
            <a:srgbClr val="C35EA4"/>
          </p15:clr>
        </p15:guide>
        <p15:guide id="19" pos="1728" userDrawn="1">
          <p15:clr>
            <a:srgbClr val="FDE53C"/>
          </p15:clr>
        </p15:guide>
        <p15:guide id="20" pos="2106" userDrawn="1">
          <p15:clr>
            <a:srgbClr val="FDE53C"/>
          </p15:clr>
        </p15:guide>
        <p15:guide id="21" pos="2369" userDrawn="1">
          <p15:clr>
            <a:srgbClr val="9FCC3B"/>
          </p15:clr>
        </p15:guide>
        <p15:guide id="22" pos="2749" userDrawn="1">
          <p15:clr>
            <a:srgbClr val="9FCC3B"/>
          </p15:clr>
        </p15:guide>
        <p15:guide id="23" pos="4925" userDrawn="1">
          <p15:clr>
            <a:srgbClr val="9FCC3B"/>
          </p15:clr>
        </p15:guide>
        <p15:guide id="24" pos="5309" userDrawn="1">
          <p15:clr>
            <a:srgbClr val="9FCC3B"/>
          </p15:clr>
        </p15:guide>
        <p15:guide id="25" pos="5565" userDrawn="1">
          <p15:clr>
            <a:srgbClr val="FDE53C"/>
          </p15:clr>
        </p15:guide>
        <p15:guide id="26" pos="5947" userDrawn="1">
          <p15:clr>
            <a:srgbClr val="FDE53C"/>
          </p15:clr>
        </p15:guide>
        <p15:guide id="27" orient="horz" pos="2594" userDrawn="1">
          <p15:clr>
            <a:srgbClr val="FDE53C"/>
          </p15:clr>
        </p15:guide>
        <p15:guide id="28" orient="horz" pos="2208" userDrawn="1">
          <p15:clr>
            <a:srgbClr val="FDE53C"/>
          </p15:clr>
        </p15:guide>
        <p15:guide id="35" orient="horz" pos="1053" userDrawn="1">
          <p15:clr>
            <a:srgbClr val="FDE53C"/>
          </p15:clr>
        </p15:guide>
        <p15:guide id="36" orient="horz" pos="894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B56F46-A6CE-664B-A333-C2ABA8BB0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56231" y="6921698"/>
            <a:ext cx="632594" cy="2676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0" i="0">
                <a:solidFill>
                  <a:srgbClr val="6E6E6E"/>
                </a:solidFill>
                <a:latin typeface="Adobe Clean" panose="020B0503020404020204" pitchFamily="34" charset="0"/>
              </a:defRPr>
            </a:lvl1pPr>
          </a:lstStyle>
          <a:p>
            <a:fld id="{4CCE3FD1-57F5-554E-9580-678981292327}" type="datetime1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E3A79FF-5E5A-2542-8EE6-C0AC5DC24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4149" y="6560363"/>
            <a:ext cx="4347246" cy="2676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00000"/>
              </a:lnSpc>
              <a:defRPr sz="800" b="0" i="0">
                <a:solidFill>
                  <a:srgbClr val="6E6E6E"/>
                </a:solidFill>
                <a:latin typeface="Adobe Clean" panose="020B0503020404020204" pitchFamily="34" charset="0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984DC9-2E6F-4F4D-995A-3BDA04912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3872" y="6560363"/>
            <a:ext cx="401082" cy="26766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Adobe Clean" panose="020B0503020404020204" pitchFamily="34" charset="0"/>
              </a:defRPr>
            </a:lvl1pPr>
          </a:lstStyle>
          <a:p>
            <a:fld id="{2D54ABF7-EC33-204F-A680-BCCE3CA24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353DCA3C-5094-B14F-B080-18DFB21F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70" y="312660"/>
            <a:ext cx="11491015" cy="647458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EB161B-A0C5-1C48-A3B3-3D947E982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537" y="1401699"/>
            <a:ext cx="11515083" cy="463297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DD2B9E-6BA2-414A-A3E6-165875CDED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24" y="6578696"/>
            <a:ext cx="565931" cy="14713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C8BD2E-F820-48C1-9E0B-681BB0E8517D}"/>
              </a:ext>
            </a:extLst>
          </p:cNvPr>
          <p:cNvSpPr txBox="1">
            <a:spLocks/>
          </p:cNvSpPr>
          <p:nvPr userDrawn="1"/>
        </p:nvSpPr>
        <p:spPr>
          <a:xfrm>
            <a:off x="9300425" y="6560363"/>
            <a:ext cx="2598928" cy="2743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>
                <a:solidFill>
                  <a:srgbClr val="6E6E6E"/>
                </a:solidFill>
                <a:latin typeface="Adobe Clean" panose="020B0503020404020204" pitchFamily="34" charset="0"/>
              </a:rPr>
              <a:t>©2021 Adobe. All Rights Reserved. Adobe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1032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2799" b="0" i="0" kern="1200">
          <a:solidFill>
            <a:srgbClr val="FA0F00"/>
          </a:solidFill>
          <a:latin typeface="Adobe Clean ExtraBold" panose="020B0503020404020204" pitchFamily="34" charset="0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799"/>
        </a:spcBef>
        <a:buSzPct val="70000"/>
        <a:buFont typeface="Arial" panose="020B0604020202020204" pitchFamily="34" charset="0"/>
        <a:buChar char="•"/>
        <a:defRPr sz="2199" b="0" i="0" kern="1200">
          <a:solidFill>
            <a:schemeClr val="tx1"/>
          </a:solidFill>
          <a:latin typeface="Adobe Clean SemiLight" panose="020B0403020404020204" pitchFamily="34" charset="0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00000"/>
        </a:lnSpc>
        <a:spcBef>
          <a:spcPts val="1799"/>
        </a:spcBef>
        <a:buSzPct val="70000"/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Adobe Clean SemiLight" panose="020B0403020404020204" pitchFamily="34" charset="0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00000"/>
        </a:lnSpc>
        <a:spcBef>
          <a:spcPts val="1799"/>
        </a:spcBef>
        <a:buSzPct val="70000"/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Adobe Clean SemiLight" panose="020B0403020404020204" pitchFamily="34" charset="0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00000"/>
        </a:lnSpc>
        <a:spcBef>
          <a:spcPts val="1799"/>
        </a:spcBef>
        <a:buSzPct val="7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dobe Clean SemiLight" panose="020B0403020404020204" pitchFamily="34" charset="0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00000"/>
        </a:lnSpc>
        <a:spcBef>
          <a:spcPts val="1799"/>
        </a:spcBef>
        <a:buSzPct val="7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dobe Clean SemiLight" panose="020B040302040402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4">
          <p15:clr>
            <a:srgbClr val="F26B43"/>
          </p15:clr>
        </p15:guide>
        <p15:guide id="2" orient="horz" pos="4055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8.png"/><Relationship Id="rId18" Type="http://schemas.openxmlformats.org/officeDocument/2006/relationships/image" Target="../media/image35.svg"/><Relationship Id="rId3" Type="http://schemas.openxmlformats.org/officeDocument/2006/relationships/diagramLayout" Target="../diagrams/layout5.xml"/><Relationship Id="rId21" Type="http://schemas.openxmlformats.org/officeDocument/2006/relationships/image" Target="../media/image57.png"/><Relationship Id="rId7" Type="http://schemas.openxmlformats.org/officeDocument/2006/relationships/image" Target="../media/image24.png"/><Relationship Id="rId12" Type="http://schemas.openxmlformats.org/officeDocument/2006/relationships/image" Target="../media/image37.svg"/><Relationship Id="rId17" Type="http://schemas.openxmlformats.org/officeDocument/2006/relationships/image" Target="../media/image34.png"/><Relationship Id="rId2" Type="http://schemas.openxmlformats.org/officeDocument/2006/relationships/diagramData" Target="../diagrams/data5.xml"/><Relationship Id="rId16" Type="http://schemas.openxmlformats.org/officeDocument/2006/relationships/image" Target="../media/image63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openxmlformats.org/officeDocument/2006/relationships/image" Target="../media/image36.png"/><Relationship Id="rId24" Type="http://schemas.openxmlformats.org/officeDocument/2006/relationships/image" Target="../media/image67.svg"/><Relationship Id="rId5" Type="http://schemas.openxmlformats.org/officeDocument/2006/relationships/diagramColors" Target="../diagrams/colors5.xml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10" Type="http://schemas.openxmlformats.org/officeDocument/2006/relationships/image" Target="../media/image27.svg"/><Relationship Id="rId19" Type="http://schemas.openxmlformats.org/officeDocument/2006/relationships/image" Target="../media/image6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6.png"/><Relationship Id="rId14" Type="http://schemas.openxmlformats.org/officeDocument/2006/relationships/image" Target="../media/image39.svg"/><Relationship Id="rId22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12" Type="http://schemas.openxmlformats.org/officeDocument/2006/relationships/image" Target="../media/image37.svg"/><Relationship Id="rId1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8.png"/><Relationship Id="rId18" Type="http://schemas.openxmlformats.org/officeDocument/2006/relationships/image" Target="../media/image45.jpeg"/><Relationship Id="rId3" Type="http://schemas.openxmlformats.org/officeDocument/2006/relationships/diagramLayout" Target="../diagrams/layout3.xml"/><Relationship Id="rId21" Type="http://schemas.openxmlformats.org/officeDocument/2006/relationships/image" Target="../media/image48.tiff"/><Relationship Id="rId7" Type="http://schemas.openxmlformats.org/officeDocument/2006/relationships/image" Target="../media/image42.png"/><Relationship Id="rId12" Type="http://schemas.openxmlformats.org/officeDocument/2006/relationships/image" Target="../media/image37.svg"/><Relationship Id="rId17" Type="http://schemas.openxmlformats.org/officeDocument/2006/relationships/image" Target="../media/image44.png"/><Relationship Id="rId2" Type="http://schemas.openxmlformats.org/officeDocument/2006/relationships/diagramData" Target="../diagrams/data3.xml"/><Relationship Id="rId16" Type="http://schemas.openxmlformats.org/officeDocument/2006/relationships/image" Target="../media/image33.svg"/><Relationship Id="rId20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2.png"/><Relationship Id="rId23" Type="http://schemas.openxmlformats.org/officeDocument/2006/relationships/image" Target="../media/image35.svg"/><Relationship Id="rId10" Type="http://schemas.openxmlformats.org/officeDocument/2006/relationships/image" Target="../media/image27.svg"/><Relationship Id="rId19" Type="http://schemas.openxmlformats.org/officeDocument/2006/relationships/image" Target="../media/image46.tif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png"/><Relationship Id="rId14" Type="http://schemas.openxmlformats.org/officeDocument/2006/relationships/image" Target="../media/image39.sv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3.png"/><Relationship Id="rId18" Type="http://schemas.openxmlformats.org/officeDocument/2006/relationships/image" Target="../media/image35.svg"/><Relationship Id="rId3" Type="http://schemas.openxmlformats.org/officeDocument/2006/relationships/diagramLayout" Target="../diagrams/layout4.xml"/><Relationship Id="rId21" Type="http://schemas.openxmlformats.org/officeDocument/2006/relationships/image" Target="../media/image57.png"/><Relationship Id="rId7" Type="http://schemas.openxmlformats.org/officeDocument/2006/relationships/image" Target="../media/image24.png"/><Relationship Id="rId12" Type="http://schemas.openxmlformats.org/officeDocument/2006/relationships/image" Target="../media/image52.svg"/><Relationship Id="rId17" Type="http://schemas.openxmlformats.org/officeDocument/2006/relationships/image" Target="../media/image34.png"/><Relationship Id="rId25" Type="http://schemas.openxmlformats.org/officeDocument/2006/relationships/image" Target="../media/image61.svg"/><Relationship Id="rId2" Type="http://schemas.openxmlformats.org/officeDocument/2006/relationships/diagramData" Target="../diagrams/data4.xml"/><Relationship Id="rId16" Type="http://schemas.openxmlformats.org/officeDocument/2006/relationships/image" Target="../media/image3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51.png"/><Relationship Id="rId24" Type="http://schemas.openxmlformats.org/officeDocument/2006/relationships/image" Target="../media/image60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32.png"/><Relationship Id="rId23" Type="http://schemas.openxmlformats.org/officeDocument/2006/relationships/image" Target="../media/image59.svg"/><Relationship Id="rId10" Type="http://schemas.openxmlformats.org/officeDocument/2006/relationships/image" Target="../media/image50.svg"/><Relationship Id="rId19" Type="http://schemas.openxmlformats.org/officeDocument/2006/relationships/image" Target="../media/image5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E4DC75-68B1-4982-9B3F-B81052D18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703" y="2798064"/>
            <a:ext cx="7900209" cy="1216152"/>
          </a:xfrm>
        </p:spPr>
        <p:txBody>
          <a:bodyPr/>
          <a:lstStyle/>
          <a:p>
            <a:r>
              <a:rPr lang="en-US"/>
              <a:t>State of Illinois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1F90D9-0635-46E9-8453-58FEB28FB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704" y="3427799"/>
            <a:ext cx="5907024" cy="1078992"/>
          </a:xfrm>
        </p:spPr>
        <p:txBody>
          <a:bodyPr/>
          <a:lstStyle/>
          <a:p>
            <a:r>
              <a:rPr lang="en-US" dirty="0"/>
              <a:t>Web Modernization</a:t>
            </a:r>
            <a:br>
              <a:rPr lang="en-US" dirty="0">
                <a:latin typeface="Adobe Clean ExtraBold" panose="020B0903020404020204" pitchFamily="34" charset="0"/>
              </a:rPr>
            </a:br>
            <a:r>
              <a:rPr lang="en-US" dirty="0">
                <a:latin typeface="Adobe Clean ExtraBold" panose="020B0903020404020204" pitchFamily="34" charset="0"/>
              </a:rPr>
              <a:t>Agency Migration (</a:t>
            </a:r>
            <a:r>
              <a:rPr lang="en-US" b="1" dirty="0">
                <a:latin typeface="Adobe Clean Light" panose="020B0303020404020204" pitchFamily="34" charset="0"/>
              </a:rPr>
              <a:t>Authoring UAT/Content Workflow) </a:t>
            </a:r>
            <a:r>
              <a:rPr lang="en-US" dirty="0">
                <a:latin typeface="Adobe Clean ExtraBold" panose="020B0903020404020204" pitchFamily="34" charset="0"/>
              </a:rPr>
              <a:t>Feb. 14, 2022</a:t>
            </a:r>
            <a:endParaRPr lang="en-US" dirty="0">
              <a:latin typeface="Adobe Clean ExtraBold" panose="020B05030204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077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2A4C6B-0C99-40D7-8FF5-332691BB2669}"/>
              </a:ext>
            </a:extLst>
          </p:cNvPr>
          <p:cNvSpPr/>
          <p:nvPr/>
        </p:nvSpPr>
        <p:spPr>
          <a:xfrm>
            <a:off x="220189" y="3892862"/>
            <a:ext cx="11748447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9A04D-7C7A-48EC-8A34-06C47311A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960810"/>
              </p:ext>
            </p:extLst>
          </p:nvPr>
        </p:nvGraphicFramePr>
        <p:xfrm>
          <a:off x="134946" y="2039661"/>
          <a:ext cx="11918931" cy="240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laybook">
            <a:extLst>
              <a:ext uri="{FF2B5EF4-FFF2-40B4-BE49-F238E27FC236}">
                <a16:creationId xmlns:a16="http://schemas.microsoft.com/office/drawing/2014/main" id="{87559BFC-0494-4044-ABC8-1150E33E3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2701" y="1220775"/>
            <a:ext cx="1581267" cy="158126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AF534F0A-C7FA-4650-ACD0-E894D12D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725" y="1299724"/>
            <a:ext cx="1400259" cy="1400259"/>
          </a:xfrm>
          <a:prstGeom prst="rect">
            <a:avLst/>
          </a:prstGeom>
        </p:spPr>
      </p:pic>
      <p:pic>
        <p:nvPicPr>
          <p:cNvPr id="13" name="Graphic 12" descr="Filter">
            <a:extLst>
              <a:ext uri="{FF2B5EF4-FFF2-40B4-BE49-F238E27FC236}">
                <a16:creationId xmlns:a16="http://schemas.microsoft.com/office/drawing/2014/main" id="{D8EB0848-66E2-497E-8334-A188A902C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11493" y="1502006"/>
            <a:ext cx="1219944" cy="1219944"/>
          </a:xfrm>
          <a:prstGeom prst="rect">
            <a:avLst/>
          </a:prstGeom>
        </p:spPr>
      </p:pic>
      <p:pic>
        <p:nvPicPr>
          <p:cNvPr id="15" name="Graphic 14" descr="Magnifying glass">
            <a:extLst>
              <a:ext uri="{FF2B5EF4-FFF2-40B4-BE49-F238E27FC236}">
                <a16:creationId xmlns:a16="http://schemas.microsoft.com/office/drawing/2014/main" id="{0B53F040-23D6-4479-B9E6-4CCCD64FE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5893" y="1294634"/>
            <a:ext cx="1581266" cy="1581266"/>
          </a:xfrm>
          <a:prstGeom prst="rect">
            <a:avLst/>
          </a:prstGeom>
        </p:spPr>
      </p:pic>
      <p:pic>
        <p:nvPicPr>
          <p:cNvPr id="17" name="Graphic 16" descr="Cloud Computing">
            <a:extLst>
              <a:ext uri="{FF2B5EF4-FFF2-40B4-BE49-F238E27FC236}">
                <a16:creationId xmlns:a16="http://schemas.microsoft.com/office/drawing/2014/main" id="{CE427068-0017-4650-9630-D4197210C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91660" y="1150398"/>
            <a:ext cx="1722023" cy="1722023"/>
          </a:xfrm>
          <a:prstGeom prst="rect">
            <a:avLst/>
          </a:prstGeom>
        </p:spPr>
      </p:pic>
      <p:pic>
        <p:nvPicPr>
          <p:cNvPr id="10" name="Content Placeholder 6" descr="Images">
            <a:extLst>
              <a:ext uri="{FF2B5EF4-FFF2-40B4-BE49-F238E27FC236}">
                <a16:creationId xmlns:a16="http://schemas.microsoft.com/office/drawing/2014/main" id="{309D8DE6-7A25-4529-A49F-4AB7FAA174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6177" y="1150398"/>
            <a:ext cx="1722023" cy="172202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A8E8CF9-AE18-4B35-8558-AC164031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Migration Process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6B04D-704C-4C9C-8EB1-101E5D2A5614}"/>
              </a:ext>
            </a:extLst>
          </p:cNvPr>
          <p:cNvSpPr/>
          <p:nvPr/>
        </p:nvSpPr>
        <p:spPr>
          <a:xfrm>
            <a:off x="8336165" y="4045438"/>
            <a:ext cx="34290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Go-Live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8EE543-7840-46EC-8D55-FC0F39A0B55A}"/>
              </a:ext>
            </a:extLst>
          </p:cNvPr>
          <p:cNvSpPr/>
          <p:nvPr/>
        </p:nvSpPr>
        <p:spPr>
          <a:xfrm>
            <a:off x="423661" y="4045438"/>
            <a:ext cx="34290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Publish</a:t>
            </a:r>
          </a:p>
          <a:p>
            <a:endParaRPr lang="en-US" sz="1799"/>
          </a:p>
        </p:txBody>
      </p:sp>
      <p:pic>
        <p:nvPicPr>
          <p:cNvPr id="23" name="Graphic 22" descr="Cloud Computing">
            <a:extLst>
              <a:ext uri="{FF2B5EF4-FFF2-40B4-BE49-F238E27FC236}">
                <a16:creationId xmlns:a16="http://schemas.microsoft.com/office/drawing/2014/main" id="{860D4ECD-0309-4766-B5CC-D12AAC5A1F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4275" y="4475681"/>
            <a:ext cx="1489992" cy="1489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D277CC-BF1D-4729-BF81-5288C31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81" y="4709835"/>
            <a:ext cx="1217204" cy="121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52D2AF-A809-4AB4-81E8-FEA058EC43D7}"/>
              </a:ext>
            </a:extLst>
          </p:cNvPr>
          <p:cNvSpPr/>
          <p:nvPr/>
        </p:nvSpPr>
        <p:spPr>
          <a:xfrm>
            <a:off x="4379913" y="4045438"/>
            <a:ext cx="34290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URL Redirects</a:t>
            </a:r>
          </a:p>
          <a:p>
            <a:endParaRPr lang="en-US" sz="1799"/>
          </a:p>
        </p:txBody>
      </p:sp>
      <p:pic>
        <p:nvPicPr>
          <p:cNvPr id="28" name="Picture 2" descr="Excel 365: Latest version - Free Download and Review 2021">
            <a:extLst>
              <a:ext uri="{FF2B5EF4-FFF2-40B4-BE49-F238E27FC236}">
                <a16:creationId xmlns:a16="http://schemas.microsoft.com/office/drawing/2014/main" id="{85BBBD00-52CE-434C-97D0-01D1A546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65" y="4573334"/>
            <a:ext cx="1563800" cy="13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Rocket">
            <a:extLst>
              <a:ext uri="{FF2B5EF4-FFF2-40B4-BE49-F238E27FC236}">
                <a16:creationId xmlns:a16="http://schemas.microsoft.com/office/drawing/2014/main" id="{6CEFA735-990D-477A-B63A-965AD04C927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167965" y="4725622"/>
            <a:ext cx="1388581" cy="13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C3EF90-BA8A-4AC4-A7A7-B3BDF957D30F}"/>
              </a:ext>
            </a:extLst>
          </p:cNvPr>
          <p:cNvSpPr/>
          <p:nvPr/>
        </p:nvSpPr>
        <p:spPr>
          <a:xfrm>
            <a:off x="9758493" y="2791413"/>
            <a:ext cx="2228248" cy="35083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3925F-DC7C-4F0D-AFF7-7A01134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Engagement Touchpoints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4C632-0B73-42BB-A7A0-9E321A33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641" y="6380744"/>
            <a:ext cx="1015735" cy="168274"/>
          </a:xfrm>
        </p:spPr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D9E8B1-0864-413A-A010-FAFC59E5DB42}"/>
              </a:ext>
            </a:extLst>
          </p:cNvPr>
          <p:cNvSpPr/>
          <p:nvPr/>
        </p:nvSpPr>
        <p:spPr>
          <a:xfrm>
            <a:off x="177167" y="962228"/>
            <a:ext cx="11809574" cy="1496894"/>
          </a:xfrm>
          <a:prstGeom prst="rect">
            <a:avLst/>
          </a:prstGeom>
          <a:solidFill>
            <a:srgbClr val="C7E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Boardroom">
            <a:extLst>
              <a:ext uri="{FF2B5EF4-FFF2-40B4-BE49-F238E27FC236}">
                <a16:creationId xmlns:a16="http://schemas.microsoft.com/office/drawing/2014/main" id="{E267A28E-FC4F-4F91-A645-11B541FA9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0723" y="1328113"/>
            <a:ext cx="1095706" cy="1095706"/>
          </a:xfrm>
          <a:prstGeom prst="rect">
            <a:avLst/>
          </a:prstGeom>
        </p:spPr>
      </p:pic>
      <p:pic>
        <p:nvPicPr>
          <p:cNvPr id="19" name="Graphic 18" descr="Soccer">
            <a:extLst>
              <a:ext uri="{FF2B5EF4-FFF2-40B4-BE49-F238E27FC236}">
                <a16:creationId xmlns:a16="http://schemas.microsoft.com/office/drawing/2014/main" id="{2DA871EF-2A56-4903-9B3B-EBCE6789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250" y="1418766"/>
            <a:ext cx="914400" cy="914400"/>
          </a:xfrm>
          <a:prstGeom prst="rect">
            <a:avLst/>
          </a:prstGeom>
        </p:spPr>
      </p:pic>
      <p:pic>
        <p:nvPicPr>
          <p:cNvPr id="21" name="Graphic 20" descr="Meeting">
            <a:extLst>
              <a:ext uri="{FF2B5EF4-FFF2-40B4-BE49-F238E27FC236}">
                <a16:creationId xmlns:a16="http://schemas.microsoft.com/office/drawing/2014/main" id="{702770AF-B163-4D47-B1E3-66B523D04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7992" y="1393142"/>
            <a:ext cx="965648" cy="965648"/>
          </a:xfrm>
          <a:prstGeom prst="rect">
            <a:avLst/>
          </a:prstGeom>
        </p:spPr>
      </p:pic>
      <p:pic>
        <p:nvPicPr>
          <p:cNvPr id="16" name="Graphic 15" descr="Customer review RTL">
            <a:extLst>
              <a:ext uri="{FF2B5EF4-FFF2-40B4-BE49-F238E27FC236}">
                <a16:creationId xmlns:a16="http://schemas.microsoft.com/office/drawing/2014/main" id="{85C3C923-D2C7-402D-BC08-97CC963AE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4981" y="1418766"/>
            <a:ext cx="914400" cy="914400"/>
          </a:xfrm>
          <a:prstGeom prst="rect">
            <a:avLst/>
          </a:prstGeom>
        </p:spPr>
      </p:pic>
      <p:pic>
        <p:nvPicPr>
          <p:cNvPr id="23" name="Graphic 22" descr="Rocket">
            <a:extLst>
              <a:ext uri="{FF2B5EF4-FFF2-40B4-BE49-F238E27FC236}">
                <a16:creationId xmlns:a16="http://schemas.microsoft.com/office/drawing/2014/main" id="{2100F913-59BB-4F77-9C2A-A88FB7827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77770" y="1481723"/>
            <a:ext cx="788487" cy="7884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70C9B1-AE11-4B40-9B32-5C9A094AA2BA}"/>
              </a:ext>
            </a:extLst>
          </p:cNvPr>
          <p:cNvSpPr txBox="1"/>
          <p:nvPr/>
        </p:nvSpPr>
        <p:spPr>
          <a:xfrm>
            <a:off x="418302" y="1043185"/>
            <a:ext cx="531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journey with agencies from migration to Go-Live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8E53D-A2D1-48CA-8D0D-BAB555EABACF}"/>
              </a:ext>
            </a:extLst>
          </p:cNvPr>
          <p:cNvSpPr/>
          <p:nvPr/>
        </p:nvSpPr>
        <p:spPr>
          <a:xfrm>
            <a:off x="9757288" y="2795349"/>
            <a:ext cx="2229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Launch Agency Websites in AEM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Created a step-by-step plan for Go-Live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Ensured agencies understand their role in Go-Live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Agencies reviewed and approved their site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Provided post Go-Live support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B010E5-BAFE-4ACB-B927-927ABD3F40C9}"/>
              </a:ext>
            </a:extLst>
          </p:cNvPr>
          <p:cNvSpPr/>
          <p:nvPr/>
        </p:nvSpPr>
        <p:spPr>
          <a:xfrm>
            <a:off x="7356222" y="2791413"/>
            <a:ext cx="2228248" cy="35083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3CD65E-6798-425B-8EFB-5DE0432E64EF}"/>
              </a:ext>
            </a:extLst>
          </p:cNvPr>
          <p:cNvSpPr/>
          <p:nvPr/>
        </p:nvSpPr>
        <p:spPr>
          <a:xfrm>
            <a:off x="4953951" y="2791413"/>
            <a:ext cx="2228248" cy="35083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365082-6C4B-4C5F-97DF-F0E9DEC52942}"/>
              </a:ext>
            </a:extLst>
          </p:cNvPr>
          <p:cNvSpPr/>
          <p:nvPr/>
        </p:nvSpPr>
        <p:spPr>
          <a:xfrm>
            <a:off x="2551680" y="2795909"/>
            <a:ext cx="2228248" cy="35083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2CD634-8AA9-4D08-BED5-9202C2230922}"/>
              </a:ext>
            </a:extLst>
          </p:cNvPr>
          <p:cNvSpPr/>
          <p:nvPr/>
        </p:nvSpPr>
        <p:spPr>
          <a:xfrm>
            <a:off x="169826" y="2797352"/>
            <a:ext cx="2228248" cy="35083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92FB88-C3C7-4641-A048-46ADC5D71CB4}"/>
              </a:ext>
            </a:extLst>
          </p:cNvPr>
          <p:cNvSpPr/>
          <p:nvPr/>
        </p:nvSpPr>
        <p:spPr>
          <a:xfrm>
            <a:off x="4953951" y="2795349"/>
            <a:ext cx="22282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Daily </a:t>
            </a:r>
          </a:p>
          <a:p>
            <a:pPr algn="ctr"/>
            <a:r>
              <a:rPr lang="en-US" sz="2000" dirty="0"/>
              <a:t>Office Hours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Encourage agencies to participate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Review issues and question logged into Trello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Prioritize issues to resolve blockers before Go-Live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Coach authors on “how to” with live screenshare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Identify where additional coaching/enablement is needed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9A401-3DE6-4479-9E6B-86D7FC68BCC7}"/>
              </a:ext>
            </a:extLst>
          </p:cNvPr>
          <p:cNvSpPr/>
          <p:nvPr/>
        </p:nvSpPr>
        <p:spPr>
          <a:xfrm>
            <a:off x="2559023" y="2785746"/>
            <a:ext cx="22209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Content Review &amp; Handoff Meeting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Walked through the migrated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Reviewed what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Walked through the Authoring experience</a:t>
            </a: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Outlined action needed from the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Opened communication channels: MS Teams, Trello, Office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Provided enablement resources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E9628-3C4D-4E88-AD37-EEC847B60210}"/>
              </a:ext>
            </a:extLst>
          </p:cNvPr>
          <p:cNvSpPr/>
          <p:nvPr/>
        </p:nvSpPr>
        <p:spPr>
          <a:xfrm>
            <a:off x="7357427" y="2795349"/>
            <a:ext cx="22282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rgbClr val="000000"/>
                </a:solidFill>
              </a:rPr>
              <a:t>1:1 Deskside Coaching</a:t>
            </a:r>
          </a:p>
          <a:p>
            <a:pPr lvl="0"/>
            <a:endParaRPr lang="en-US" sz="12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Translated agencies web aspirations in actionable steps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Recommended ways to make agency websites even better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Provided guidance on how leverage AEM components and functionality to achieve goals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Made on the spot improvements with screenshare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F6B71-E19F-4730-8CDC-2EF2D96BEC62}"/>
              </a:ext>
            </a:extLst>
          </p:cNvPr>
          <p:cNvSpPr/>
          <p:nvPr/>
        </p:nvSpPr>
        <p:spPr>
          <a:xfrm>
            <a:off x="177167" y="2795349"/>
            <a:ext cx="22521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Agency Kick-off Meeting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Stated the project goals and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Introduced the </a:t>
            </a:r>
            <a:r>
              <a:rPr lang="en-US" sz="1200" i="1" dirty="0"/>
              <a:t>Design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Outlined the migration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Promoted Adobe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Communicated expectations and the schedule</a:t>
            </a:r>
          </a:p>
        </p:txBody>
      </p:sp>
    </p:spTree>
    <p:extLst>
      <p:ext uri="{BB962C8B-B14F-4D97-AF65-F5344CB8AC3E}">
        <p14:creationId xmlns:p14="http://schemas.microsoft.com/office/powerpoint/2010/main" val="87764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85B1-90D7-4C54-A783-F7C842227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0AD0E-D3C4-4C5C-9A5B-841C9F403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F65990-E874-5647-A4BE-3D1557490023}"/>
              </a:ext>
            </a:extLst>
          </p:cNvPr>
          <p:cNvSpPr txBox="1">
            <a:spLocks/>
          </p:cNvSpPr>
          <p:nvPr/>
        </p:nvSpPr>
        <p:spPr>
          <a:xfrm>
            <a:off x="641182" y="1655592"/>
            <a:ext cx="4321612" cy="58173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chemeClr val="tx1"/>
                </a:solidFill>
                <a:latin typeface="Adobe Clean"/>
              </a:rPr>
              <a:t>PURPOSE &amp; OBJECTIVE</a:t>
            </a:r>
            <a:endParaRPr lang="en-US" sz="1800" b="1">
              <a:solidFill>
                <a:schemeClr val="tx1"/>
              </a:solidFill>
              <a:latin typeface="Adobe Clean" panose="020B05030204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67E235-065D-854B-AB91-5A2C4EAE564F}"/>
              </a:ext>
            </a:extLst>
          </p:cNvPr>
          <p:cNvSpPr txBox="1">
            <a:spLocks/>
          </p:cNvSpPr>
          <p:nvPr/>
        </p:nvSpPr>
        <p:spPr>
          <a:xfrm>
            <a:off x="629807" y="1994611"/>
            <a:ext cx="7093765" cy="83736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</a:rPr>
              <a:t>Kickoff Migration - Authoring UAT/Content Validation</a:t>
            </a:r>
          </a:p>
          <a:p>
            <a:endParaRPr lang="en-US" sz="2400" b="1" dirty="0">
              <a:solidFill>
                <a:schemeClr val="tx1"/>
              </a:solidFill>
              <a:latin typeface="Adobe Clean 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64B727-8C5B-054B-B309-DC9212B599C5}"/>
              </a:ext>
            </a:extLst>
          </p:cNvPr>
          <p:cNvSpPr txBox="1">
            <a:spLocks/>
          </p:cNvSpPr>
          <p:nvPr/>
        </p:nvSpPr>
        <p:spPr>
          <a:xfrm>
            <a:off x="641182" y="3081401"/>
            <a:ext cx="4321612" cy="581739"/>
          </a:xfrm>
          <a:prstGeom prst="rect">
            <a:avLst/>
          </a:prstGeom>
        </p:spPr>
        <p:txBody>
          <a:bodyPr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chemeClr val="tx1"/>
                </a:solidFill>
                <a:latin typeface="Adobe Clean" panose="020B0503020404020204" pitchFamily="34" charset="0"/>
              </a:rPr>
              <a:t>AGENDA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810863-2121-4241-96D0-C9B2C16A5FBB}"/>
              </a:ext>
            </a:extLst>
          </p:cNvPr>
          <p:cNvSpPr txBox="1">
            <a:spLocks/>
          </p:cNvSpPr>
          <p:nvPr/>
        </p:nvSpPr>
        <p:spPr>
          <a:xfrm>
            <a:off x="641181" y="3463407"/>
            <a:ext cx="7787427" cy="153865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What We have Done So Far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Review Stage Publish URL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Next Steps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914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6527B6-E2F1-4F55-8996-8207D5D93D86}"/>
              </a:ext>
            </a:extLst>
          </p:cNvPr>
          <p:cNvSpPr/>
          <p:nvPr/>
        </p:nvSpPr>
        <p:spPr>
          <a:xfrm>
            <a:off x="6287784" y="1338559"/>
            <a:ext cx="5712432" cy="48209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id="{5495FEB0-06FF-41A7-990F-478ED7E1C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54" y="936737"/>
            <a:ext cx="5307603" cy="53076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154CB2-7551-40B0-B86B-DE157BD6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1" y="309141"/>
            <a:ext cx="11579384" cy="674518"/>
          </a:xfrm>
        </p:spPr>
        <p:txBody>
          <a:bodyPr/>
          <a:lstStyle/>
          <a:p>
            <a:r>
              <a:rPr lang="en-US"/>
              <a:t>State of Illinois Web Modernization Project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A765994-DDC9-4376-A31A-061849FE60FC}"/>
              </a:ext>
            </a:extLst>
          </p:cNvPr>
          <p:cNvSpPr txBox="1">
            <a:spLocks/>
          </p:cNvSpPr>
          <p:nvPr/>
        </p:nvSpPr>
        <p:spPr>
          <a:xfrm>
            <a:off x="6522696" y="1565560"/>
            <a:ext cx="5217569" cy="459397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274638" indent="-265113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1703" indent="-275852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1979" indent="-20027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366" indent="-198387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8291" indent="-137926" algn="l" defTabSz="1088291" rtl="0" eaLnBrk="1" latinLnBrk="0" hangingPunct="1">
              <a:spcBef>
                <a:spcPts val="18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79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944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089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235" indent="-272073" algn="l" defTabSz="10882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Reliable, available, and 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Customer centric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Consistent online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Rapid content publishing/deployment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Multi-language*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4C396F-B541-4D02-A903-A12411F869E3}"/>
              </a:ext>
            </a:extLst>
          </p:cNvPr>
          <p:cNvSpPr/>
          <p:nvPr/>
        </p:nvSpPr>
        <p:spPr>
          <a:xfrm>
            <a:off x="5517222" y="3133618"/>
            <a:ext cx="975247" cy="105824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9994E-8491-401D-A00A-AA2240684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4" y="2121335"/>
            <a:ext cx="5307603" cy="3087668"/>
          </a:xfrm>
        </p:spPr>
        <p:txBody>
          <a:bodyPr/>
          <a:lstStyle/>
          <a:p>
            <a:pPr marL="9525" indent="0" algn="ctr">
              <a:buNone/>
            </a:pPr>
            <a:r>
              <a:rPr lang="en-US" sz="3600" b="1"/>
              <a:t>Improve &amp; modernize the State’s public facing websites for the residents of Illinois by making web properties:</a:t>
            </a:r>
          </a:p>
        </p:txBody>
      </p:sp>
    </p:spTree>
    <p:extLst>
      <p:ext uri="{BB962C8B-B14F-4D97-AF65-F5344CB8AC3E}">
        <p14:creationId xmlns:p14="http://schemas.microsoft.com/office/powerpoint/2010/main" val="356416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DC7D09-C415-2E49-BA3D-D4AC9608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82" y="729684"/>
            <a:ext cx="11579384" cy="674518"/>
          </a:xfrm>
        </p:spPr>
        <p:txBody>
          <a:bodyPr/>
          <a:lstStyle/>
          <a:p>
            <a:r>
              <a:rPr lang="en-US"/>
              <a:t>The Design Framework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F78C1A-0660-514D-BE46-C6B7114E85BF}"/>
              </a:ext>
            </a:extLst>
          </p:cNvPr>
          <p:cNvSpPr txBox="1">
            <a:spLocks/>
          </p:cNvSpPr>
          <p:nvPr/>
        </p:nvSpPr>
        <p:spPr>
          <a:xfrm>
            <a:off x="165082" y="1440430"/>
            <a:ext cx="10205289" cy="966281"/>
          </a:xfrm>
          <a:prstGeom prst="rect">
            <a:avLst/>
          </a:prstGeom>
        </p:spPr>
        <p:txBody>
          <a:bodyPr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Scalable design system used to create cohesive, </a:t>
            </a:r>
            <a:br>
              <a:rPr lang="en-US" sz="240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accessible, mobile-friendly, people focused web sites.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B6291A-F4B8-8548-A810-578645444105}"/>
              </a:ext>
            </a:extLst>
          </p:cNvPr>
          <p:cNvSpPr txBox="1">
            <a:spLocks/>
          </p:cNvSpPr>
          <p:nvPr/>
        </p:nvSpPr>
        <p:spPr>
          <a:xfrm>
            <a:off x="165082" y="353645"/>
            <a:ext cx="8727126" cy="581739"/>
          </a:xfrm>
          <a:prstGeom prst="rect">
            <a:avLst/>
          </a:prstGeom>
        </p:spPr>
        <p:txBody>
          <a:bodyPr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chemeClr val="tx1"/>
              </a:solidFill>
              <a:latin typeface="Adobe Clean 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F14D5D6-0038-0444-8B40-2DAAE243F8F0}"/>
              </a:ext>
            </a:extLst>
          </p:cNvPr>
          <p:cNvSpPr txBox="1">
            <a:spLocks/>
          </p:cNvSpPr>
          <p:nvPr/>
        </p:nvSpPr>
        <p:spPr>
          <a:xfrm>
            <a:off x="165082" y="391481"/>
            <a:ext cx="4127518" cy="382955"/>
          </a:xfrm>
          <a:prstGeom prst="rect">
            <a:avLst/>
          </a:prstGeom>
        </p:spPr>
        <p:txBody>
          <a:bodyPr/>
          <a:lstStyle>
            <a:lvl1pPr algn="l" defTabSz="1088291" rtl="0" eaLnBrk="1" latinLnBrk="0" hangingPunct="1">
              <a:spcBef>
                <a:spcPct val="0"/>
              </a:spcBef>
              <a:buNone/>
              <a:defRPr sz="3200" b="0" i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Adobe Clean Light" pitchFamily="34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OUR APPROACH</a:t>
            </a:r>
            <a:endParaRPr lang="en-US" sz="1800" b="1">
              <a:solidFill>
                <a:schemeClr val="tx1"/>
              </a:solidFill>
              <a:latin typeface="Adobe Clean 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AAC93A-B6EE-814F-B7B0-C6157B55D44C}"/>
              </a:ext>
            </a:extLst>
          </p:cNvPr>
          <p:cNvSpPr txBox="1"/>
          <p:nvPr/>
        </p:nvSpPr>
        <p:spPr>
          <a:xfrm>
            <a:off x="848760" y="298333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Design Framework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FD8A3-A7B5-7F4B-B7BC-CE23C7B90AEB}"/>
              </a:ext>
            </a:extLst>
          </p:cNvPr>
          <p:cNvSpPr txBox="1"/>
          <p:nvPr/>
        </p:nvSpPr>
        <p:spPr>
          <a:xfrm>
            <a:off x="375608" y="3444516"/>
            <a:ext cx="154920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Design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Customer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Inclusive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SEO Optimized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Searchable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…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90B7F-F5DC-9646-A7E7-F3E7AD3E31DE}"/>
              </a:ext>
            </a:extLst>
          </p:cNvPr>
          <p:cNvSpPr txBox="1"/>
          <p:nvPr/>
        </p:nvSpPr>
        <p:spPr>
          <a:xfrm>
            <a:off x="1908239" y="3444516"/>
            <a:ext cx="162166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Design Foundations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Typography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Shadow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…</a:t>
            </a:r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5C509A1-F773-6445-AB75-1B6A768C9654}"/>
              </a:ext>
            </a:extLst>
          </p:cNvPr>
          <p:cNvSpPr/>
          <p:nvPr/>
        </p:nvSpPr>
        <p:spPr>
          <a:xfrm>
            <a:off x="3595127" y="4142511"/>
            <a:ext cx="1070846" cy="817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A032E2-16FD-4644-BF88-7BA10274D24A}"/>
              </a:ext>
            </a:extLst>
          </p:cNvPr>
          <p:cNvSpPr txBox="1"/>
          <p:nvPr/>
        </p:nvSpPr>
        <p:spPr>
          <a:xfrm>
            <a:off x="1283637" y="246015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STEP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07E717-C9DE-4849-8161-D44DADBD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15" y="5213548"/>
            <a:ext cx="1571975" cy="9905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E3BA9C-C9DF-DE47-B1C6-3544A57D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2" y="5213548"/>
            <a:ext cx="1549207" cy="9905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F970C7-5D72-934C-8303-8CAF69118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59" y="5816838"/>
            <a:ext cx="1114381" cy="42300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12598D-15F1-FB45-A3A9-AC0B40E458A8}"/>
              </a:ext>
            </a:extLst>
          </p:cNvPr>
          <p:cNvCxnSpPr/>
          <p:nvPr/>
        </p:nvCxnSpPr>
        <p:spPr>
          <a:xfrm>
            <a:off x="274765" y="2863206"/>
            <a:ext cx="322202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D137161-D066-884E-9689-EB30D0F44114}"/>
              </a:ext>
            </a:extLst>
          </p:cNvPr>
          <p:cNvSpPr txBox="1"/>
          <p:nvPr/>
        </p:nvSpPr>
        <p:spPr>
          <a:xfrm>
            <a:off x="4516265" y="2983337"/>
            <a:ext cx="315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 Standardized</a:t>
            </a:r>
            <a:br>
              <a:rPr lang="en-US"/>
            </a:br>
            <a:r>
              <a:rPr lang="en-US"/>
              <a:t>Template &amp; Component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1643C4-51A2-EC48-8197-BA99AC0C04E1}"/>
              </a:ext>
            </a:extLst>
          </p:cNvPr>
          <p:cNvSpPr txBox="1"/>
          <p:nvPr/>
        </p:nvSpPr>
        <p:spPr>
          <a:xfrm>
            <a:off x="5693500" y="2493874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STEP 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71598FC-6A2D-2646-A6CC-BBF5CFBCFA13}"/>
              </a:ext>
            </a:extLst>
          </p:cNvPr>
          <p:cNvCxnSpPr>
            <a:cxnSpLocks/>
          </p:cNvCxnSpPr>
          <p:nvPr/>
        </p:nvCxnSpPr>
        <p:spPr>
          <a:xfrm>
            <a:off x="4512800" y="2863206"/>
            <a:ext cx="316322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7764BB-579F-3644-A2DD-2D2867D23928}"/>
              </a:ext>
            </a:extLst>
          </p:cNvPr>
          <p:cNvSpPr txBox="1"/>
          <p:nvPr/>
        </p:nvSpPr>
        <p:spPr>
          <a:xfrm>
            <a:off x="4844550" y="3749798"/>
            <a:ext cx="304602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Cohesive User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Drastically Reduced Time To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Accessible, Mobile-First, 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9189DE-AF99-2C4E-93B4-FAAE50B0C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271" y="4652306"/>
            <a:ext cx="2637436" cy="17592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D4D1399-590D-6449-BE04-AA8AAC8FE1DD}"/>
              </a:ext>
            </a:extLst>
          </p:cNvPr>
          <p:cNvSpPr txBox="1"/>
          <p:nvPr/>
        </p:nvSpPr>
        <p:spPr>
          <a:xfrm>
            <a:off x="8276717" y="2983337"/>
            <a:ext cx="360226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An Enhanced User Experience Based</a:t>
            </a:r>
            <a:br>
              <a:rPr lang="en-US"/>
            </a:br>
            <a:r>
              <a:rPr lang="en-US"/>
              <a:t>On CX Discovery &amp; Journey Mapping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D8D0E6-3370-C64A-BCCB-34CFD5605831}"/>
              </a:ext>
            </a:extLst>
          </p:cNvPr>
          <p:cNvSpPr txBox="1"/>
          <p:nvPr/>
        </p:nvSpPr>
        <p:spPr>
          <a:xfrm>
            <a:off x="9676921" y="249387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STEP 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54ACAD-B595-8F4B-BE75-F788690A2A8F}"/>
              </a:ext>
            </a:extLst>
          </p:cNvPr>
          <p:cNvCxnSpPr>
            <a:cxnSpLocks/>
          </p:cNvCxnSpPr>
          <p:nvPr/>
        </p:nvCxnSpPr>
        <p:spPr>
          <a:xfrm>
            <a:off x="8496221" y="2863206"/>
            <a:ext cx="316322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4910ED-0C2A-8449-ACDA-0D12DD1AE46A}"/>
              </a:ext>
            </a:extLst>
          </p:cNvPr>
          <p:cNvSpPr txBox="1"/>
          <p:nvPr/>
        </p:nvSpPr>
        <p:spPr>
          <a:xfrm>
            <a:off x="8827971" y="3749798"/>
            <a:ext cx="302897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CX Discovery and Journey Mapping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Improved Information Architecture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Enhanced Customer Experiences</a:t>
            </a:r>
            <a:endParaRPr lang="en-US"/>
          </a:p>
          <a:p>
            <a:endParaRPr lang="en-US" sz="1400"/>
          </a:p>
          <a:p>
            <a:endParaRPr lang="en-US" sz="1400"/>
          </a:p>
          <a:p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A4980F8-E825-AC47-9E00-A97444FCC88A}"/>
              </a:ext>
            </a:extLst>
          </p:cNvPr>
          <p:cNvSpPr/>
          <p:nvPr/>
        </p:nvSpPr>
        <p:spPr>
          <a:xfrm>
            <a:off x="7787432" y="4142511"/>
            <a:ext cx="950534" cy="817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77B937-90B1-5945-B01D-BA7B4EB0F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028" y="2347678"/>
            <a:ext cx="449747" cy="4497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F24FFB-42D8-9445-BB05-AD82A77C3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207" y="2347678"/>
            <a:ext cx="449747" cy="44974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04E366-C4B9-C945-80B3-397D876E6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025" y="2347678"/>
            <a:ext cx="449747" cy="449747"/>
          </a:xfrm>
          <a:prstGeom prst="rect">
            <a:avLst/>
          </a:prstGeom>
        </p:spPr>
      </p:pic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DF2FB1-B709-4BFB-A6D3-31DB4BD07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0561" y="4577197"/>
            <a:ext cx="1959264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72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3D4DCE-4DE1-4918-B76C-4DF6DCBF9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1E1C60-CC0F-4378-9124-25B99B0CB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1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EB121-F10B-4533-9E45-85F8AF2E92EE}"/>
              </a:ext>
            </a:extLst>
          </p:cNvPr>
          <p:cNvSpPr txBox="1"/>
          <p:nvPr/>
        </p:nvSpPr>
        <p:spPr>
          <a:xfrm>
            <a:off x="3762223" y="3391368"/>
            <a:ext cx="4983272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8">
                <a:solidFill>
                  <a:schemeClr val="bg1"/>
                </a:solidFill>
                <a:latin typeface="Adobe Clean Light" panose="020B0303020404020204" pitchFamily="34" charset="0"/>
              </a:rPr>
              <a:t>Migration Process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9A04D-7C7A-48EC-8A34-06C47311A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75610"/>
              </p:ext>
            </p:extLst>
          </p:nvPr>
        </p:nvGraphicFramePr>
        <p:xfrm>
          <a:off x="145531" y="2652610"/>
          <a:ext cx="11918931" cy="240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laybook">
            <a:extLst>
              <a:ext uri="{FF2B5EF4-FFF2-40B4-BE49-F238E27FC236}">
                <a16:creationId xmlns:a16="http://schemas.microsoft.com/office/drawing/2014/main" id="{87559BFC-0494-4044-ABC8-1150E33E3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4588" y="1582293"/>
            <a:ext cx="1581267" cy="158126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AF534F0A-C7FA-4650-ACD0-E894D12D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7612" y="1661242"/>
            <a:ext cx="1400259" cy="1400259"/>
          </a:xfrm>
          <a:prstGeom prst="rect">
            <a:avLst/>
          </a:prstGeom>
        </p:spPr>
      </p:pic>
      <p:pic>
        <p:nvPicPr>
          <p:cNvPr id="13" name="Graphic 12" descr="Filter">
            <a:extLst>
              <a:ext uri="{FF2B5EF4-FFF2-40B4-BE49-F238E27FC236}">
                <a16:creationId xmlns:a16="http://schemas.microsoft.com/office/drawing/2014/main" id="{D8EB0848-66E2-497E-8334-A188A902C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3380" y="1863524"/>
            <a:ext cx="1219944" cy="1219944"/>
          </a:xfrm>
          <a:prstGeom prst="rect">
            <a:avLst/>
          </a:prstGeom>
        </p:spPr>
      </p:pic>
      <p:pic>
        <p:nvPicPr>
          <p:cNvPr id="15" name="Graphic 14" descr="Magnifying glass">
            <a:extLst>
              <a:ext uri="{FF2B5EF4-FFF2-40B4-BE49-F238E27FC236}">
                <a16:creationId xmlns:a16="http://schemas.microsoft.com/office/drawing/2014/main" id="{0B53F040-23D6-4479-B9E6-4CCCD64FE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67780" y="1656152"/>
            <a:ext cx="1581266" cy="1581266"/>
          </a:xfrm>
          <a:prstGeom prst="rect">
            <a:avLst/>
          </a:prstGeom>
        </p:spPr>
      </p:pic>
      <p:pic>
        <p:nvPicPr>
          <p:cNvPr id="17" name="Graphic 16" descr="Cloud Computing">
            <a:extLst>
              <a:ext uri="{FF2B5EF4-FFF2-40B4-BE49-F238E27FC236}">
                <a16:creationId xmlns:a16="http://schemas.microsoft.com/office/drawing/2014/main" id="{CE427068-0017-4650-9630-D4197210C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23547" y="1511916"/>
            <a:ext cx="1722023" cy="1722023"/>
          </a:xfrm>
          <a:prstGeom prst="rect">
            <a:avLst/>
          </a:prstGeom>
        </p:spPr>
      </p:pic>
      <p:pic>
        <p:nvPicPr>
          <p:cNvPr id="10" name="Content Placeholder 6" descr="Images">
            <a:extLst>
              <a:ext uri="{FF2B5EF4-FFF2-40B4-BE49-F238E27FC236}">
                <a16:creationId xmlns:a16="http://schemas.microsoft.com/office/drawing/2014/main" id="{309D8DE6-7A25-4529-A49F-4AB7FAA174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8064" y="1511916"/>
            <a:ext cx="1722023" cy="172202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A8E8CF9-AE18-4B35-8558-AC164031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Migration Process</a:t>
            </a:r>
          </a:p>
        </p:txBody>
      </p:sp>
    </p:spTree>
    <p:extLst>
      <p:ext uri="{BB962C8B-B14F-4D97-AF65-F5344CB8AC3E}">
        <p14:creationId xmlns:p14="http://schemas.microsoft.com/office/powerpoint/2010/main" val="986482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2A4C6B-0C99-40D7-8FF5-332691BB2669}"/>
              </a:ext>
            </a:extLst>
          </p:cNvPr>
          <p:cNvSpPr/>
          <p:nvPr/>
        </p:nvSpPr>
        <p:spPr>
          <a:xfrm>
            <a:off x="1237188" y="3806444"/>
            <a:ext cx="4780840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1D449-EBB7-4E7F-8F52-5BA59CE254D6}"/>
              </a:ext>
            </a:extLst>
          </p:cNvPr>
          <p:cNvSpPr/>
          <p:nvPr/>
        </p:nvSpPr>
        <p:spPr>
          <a:xfrm>
            <a:off x="6469137" y="3806444"/>
            <a:ext cx="4780840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9A04D-7C7A-48EC-8A34-06C47311A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299902"/>
              </p:ext>
            </p:extLst>
          </p:nvPr>
        </p:nvGraphicFramePr>
        <p:xfrm>
          <a:off x="134946" y="2039661"/>
          <a:ext cx="11918931" cy="240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laybook">
            <a:extLst>
              <a:ext uri="{FF2B5EF4-FFF2-40B4-BE49-F238E27FC236}">
                <a16:creationId xmlns:a16="http://schemas.microsoft.com/office/drawing/2014/main" id="{87559BFC-0494-4044-ABC8-1150E33E3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2701" y="1220775"/>
            <a:ext cx="1581267" cy="158126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AF534F0A-C7FA-4650-ACD0-E894D12D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725" y="1299724"/>
            <a:ext cx="1400259" cy="1400259"/>
          </a:xfrm>
          <a:prstGeom prst="rect">
            <a:avLst/>
          </a:prstGeom>
        </p:spPr>
      </p:pic>
      <p:pic>
        <p:nvPicPr>
          <p:cNvPr id="13" name="Graphic 12" descr="Filter">
            <a:extLst>
              <a:ext uri="{FF2B5EF4-FFF2-40B4-BE49-F238E27FC236}">
                <a16:creationId xmlns:a16="http://schemas.microsoft.com/office/drawing/2014/main" id="{D8EB0848-66E2-497E-8334-A188A902C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11493" y="1502006"/>
            <a:ext cx="1219944" cy="1219944"/>
          </a:xfrm>
          <a:prstGeom prst="rect">
            <a:avLst/>
          </a:prstGeom>
        </p:spPr>
      </p:pic>
      <p:pic>
        <p:nvPicPr>
          <p:cNvPr id="15" name="Graphic 14" descr="Magnifying glass">
            <a:extLst>
              <a:ext uri="{FF2B5EF4-FFF2-40B4-BE49-F238E27FC236}">
                <a16:creationId xmlns:a16="http://schemas.microsoft.com/office/drawing/2014/main" id="{0B53F040-23D6-4479-B9E6-4CCCD64FE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5893" y="1294634"/>
            <a:ext cx="1581266" cy="1581266"/>
          </a:xfrm>
          <a:prstGeom prst="rect">
            <a:avLst/>
          </a:prstGeom>
        </p:spPr>
      </p:pic>
      <p:pic>
        <p:nvPicPr>
          <p:cNvPr id="17" name="Graphic 16" descr="Cloud Computing">
            <a:extLst>
              <a:ext uri="{FF2B5EF4-FFF2-40B4-BE49-F238E27FC236}">
                <a16:creationId xmlns:a16="http://schemas.microsoft.com/office/drawing/2014/main" id="{CE427068-0017-4650-9630-D4197210C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91660" y="1150398"/>
            <a:ext cx="1722023" cy="1722023"/>
          </a:xfrm>
          <a:prstGeom prst="rect">
            <a:avLst/>
          </a:prstGeom>
        </p:spPr>
      </p:pic>
      <p:pic>
        <p:nvPicPr>
          <p:cNvPr id="10" name="Content Placeholder 6" descr="Images">
            <a:extLst>
              <a:ext uri="{FF2B5EF4-FFF2-40B4-BE49-F238E27FC236}">
                <a16:creationId xmlns:a16="http://schemas.microsoft.com/office/drawing/2014/main" id="{309D8DE6-7A25-4529-A49F-4AB7FAA174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6177" y="1150398"/>
            <a:ext cx="1722023" cy="172202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A8E8CF9-AE18-4B35-8558-AC164031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Migration 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B076E-B614-4713-84E5-AA647DC67FDE}"/>
              </a:ext>
            </a:extLst>
          </p:cNvPr>
          <p:cNvSpPr txBox="1"/>
          <p:nvPr/>
        </p:nvSpPr>
        <p:spPr>
          <a:xfrm>
            <a:off x="1840697" y="4529445"/>
            <a:ext cx="3083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Identify priority content</a:t>
            </a:r>
          </a:p>
          <a:p>
            <a:endParaRPr lang="en-US"/>
          </a:p>
          <a:p>
            <a:r>
              <a:rPr lang="en-US"/>
              <a:t>ROT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Redundant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Outdated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Trivial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ACA95-F10B-4FF0-BE86-382F1DB53534}"/>
              </a:ext>
            </a:extLst>
          </p:cNvPr>
          <p:cNvSpPr txBox="1"/>
          <p:nvPr/>
        </p:nvSpPr>
        <p:spPr>
          <a:xfrm>
            <a:off x="1781803" y="3925030"/>
            <a:ext cx="359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Content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01554-D337-4A8B-B34F-7D68AFDD66BF}"/>
              </a:ext>
            </a:extLst>
          </p:cNvPr>
          <p:cNvSpPr txBox="1"/>
          <p:nvPr/>
        </p:nvSpPr>
        <p:spPr>
          <a:xfrm>
            <a:off x="7419708" y="3925030"/>
            <a:ext cx="359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4F5EF-7247-44E5-8682-0DD441515804}"/>
              </a:ext>
            </a:extLst>
          </p:cNvPr>
          <p:cNvSpPr txBox="1"/>
          <p:nvPr/>
        </p:nvSpPr>
        <p:spPr>
          <a:xfrm>
            <a:off x="7531437" y="4529445"/>
            <a:ext cx="30834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Home page</a:t>
            </a:r>
          </a:p>
          <a:p>
            <a:r>
              <a:rPr lang="en-US"/>
              <a:t>Top landing pages</a:t>
            </a:r>
          </a:p>
          <a:p>
            <a:r>
              <a:rPr lang="en-US"/>
              <a:t>CTA pages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8E77D5A6-6E52-AB45-A351-977D7FE640B0}"/>
              </a:ext>
            </a:extLst>
          </p:cNvPr>
          <p:cNvSpPr txBox="1">
            <a:spLocks/>
          </p:cNvSpPr>
          <p:nvPr/>
        </p:nvSpPr>
        <p:spPr>
          <a:xfrm>
            <a:off x="9235313" y="-74750"/>
            <a:ext cx="5907024" cy="1399032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1088291" rtl="0" eaLnBrk="1" latinLnBrk="0" hangingPunct="1">
              <a:spcBef>
                <a:spcPct val="0"/>
              </a:spcBef>
              <a:buNone/>
              <a:defRPr sz="2800" b="0" i="0" u="none" kern="1200">
                <a:solidFill>
                  <a:srgbClr val="FA0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141590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2A4C6B-0C99-40D7-8FF5-332691BB2669}"/>
              </a:ext>
            </a:extLst>
          </p:cNvPr>
          <p:cNvSpPr/>
          <p:nvPr/>
        </p:nvSpPr>
        <p:spPr>
          <a:xfrm>
            <a:off x="220189" y="3892862"/>
            <a:ext cx="8744517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9A04D-7C7A-48EC-8A34-06C47311A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45567"/>
              </p:ext>
            </p:extLst>
          </p:nvPr>
        </p:nvGraphicFramePr>
        <p:xfrm>
          <a:off x="134946" y="2039661"/>
          <a:ext cx="11918931" cy="240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laybook">
            <a:extLst>
              <a:ext uri="{FF2B5EF4-FFF2-40B4-BE49-F238E27FC236}">
                <a16:creationId xmlns:a16="http://schemas.microsoft.com/office/drawing/2014/main" id="{87559BFC-0494-4044-ABC8-1150E33E3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2701" y="1220775"/>
            <a:ext cx="1581267" cy="158126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AF534F0A-C7FA-4650-ACD0-E894D12D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725" y="1299724"/>
            <a:ext cx="1400259" cy="1400259"/>
          </a:xfrm>
          <a:prstGeom prst="rect">
            <a:avLst/>
          </a:prstGeom>
        </p:spPr>
      </p:pic>
      <p:pic>
        <p:nvPicPr>
          <p:cNvPr id="13" name="Graphic 12" descr="Filter">
            <a:extLst>
              <a:ext uri="{FF2B5EF4-FFF2-40B4-BE49-F238E27FC236}">
                <a16:creationId xmlns:a16="http://schemas.microsoft.com/office/drawing/2014/main" id="{D8EB0848-66E2-497E-8334-A188A902C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11493" y="1502006"/>
            <a:ext cx="1219944" cy="1219944"/>
          </a:xfrm>
          <a:prstGeom prst="rect">
            <a:avLst/>
          </a:prstGeom>
        </p:spPr>
      </p:pic>
      <p:pic>
        <p:nvPicPr>
          <p:cNvPr id="15" name="Graphic 14" descr="Magnifying glass">
            <a:extLst>
              <a:ext uri="{FF2B5EF4-FFF2-40B4-BE49-F238E27FC236}">
                <a16:creationId xmlns:a16="http://schemas.microsoft.com/office/drawing/2014/main" id="{0B53F040-23D6-4479-B9E6-4CCCD64FE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5893" y="1294634"/>
            <a:ext cx="1581266" cy="1581266"/>
          </a:xfrm>
          <a:prstGeom prst="rect">
            <a:avLst/>
          </a:prstGeom>
        </p:spPr>
      </p:pic>
      <p:pic>
        <p:nvPicPr>
          <p:cNvPr id="17" name="Graphic 16" descr="Cloud Computing">
            <a:extLst>
              <a:ext uri="{FF2B5EF4-FFF2-40B4-BE49-F238E27FC236}">
                <a16:creationId xmlns:a16="http://schemas.microsoft.com/office/drawing/2014/main" id="{CE427068-0017-4650-9630-D4197210C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91660" y="1150398"/>
            <a:ext cx="1722023" cy="172202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A8E8CF9-AE18-4B35-8558-AC164031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Migration Process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F2F741-BF9E-42F9-A54C-9ED2EABD6E84}"/>
              </a:ext>
            </a:extLst>
          </p:cNvPr>
          <p:cNvSpPr/>
          <p:nvPr/>
        </p:nvSpPr>
        <p:spPr>
          <a:xfrm>
            <a:off x="471882" y="4052840"/>
            <a:ext cx="8351413" cy="22901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Map Content to Pages &amp; Components</a:t>
            </a:r>
          </a:p>
          <a:p>
            <a:endParaRPr lang="en-US" sz="1799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AA691-BEC1-4711-A803-01A9FC0D38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70708" y="4513419"/>
            <a:ext cx="4498612" cy="16760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D77F8D-CF3D-4320-AB19-BF59FBF34899}"/>
              </a:ext>
            </a:extLst>
          </p:cNvPr>
          <p:cNvSpPr/>
          <p:nvPr/>
        </p:nvSpPr>
        <p:spPr>
          <a:xfrm>
            <a:off x="9158908" y="3914017"/>
            <a:ext cx="2809728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6B04D-704C-4C9C-8EB1-101E5D2A5614}"/>
              </a:ext>
            </a:extLst>
          </p:cNvPr>
          <p:cNvSpPr/>
          <p:nvPr/>
        </p:nvSpPr>
        <p:spPr>
          <a:xfrm>
            <a:off x="9315315" y="4052840"/>
            <a:ext cx="2522377" cy="22901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URL Mapping</a:t>
            </a:r>
          </a:p>
          <a:p>
            <a:endParaRPr lang="en-US" sz="1799"/>
          </a:p>
        </p:txBody>
      </p:sp>
      <p:pic>
        <p:nvPicPr>
          <p:cNvPr id="1026" name="Picture 2" descr="Excel 365: Latest version - Free Download and Review 2021">
            <a:extLst>
              <a:ext uri="{FF2B5EF4-FFF2-40B4-BE49-F238E27FC236}">
                <a16:creationId xmlns:a16="http://schemas.microsoft.com/office/drawing/2014/main" id="{48CAEF2D-E4D9-4341-8FC4-CA0DFFFE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432" y="4752289"/>
            <a:ext cx="1349297" cy="119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D69676-6F5E-4153-9BC9-FC54A37C35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9834" y="4650499"/>
            <a:ext cx="987077" cy="13996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2871FE-2C6E-4C3A-9C17-43281474CC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82891" y="4650499"/>
            <a:ext cx="985955" cy="1152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38E5C7-AE5B-40B0-B9C8-F19BCFB215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50050" y="4650499"/>
            <a:ext cx="985956" cy="11751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Content Placeholder 6" descr="Images">
            <a:extLst>
              <a:ext uri="{FF2B5EF4-FFF2-40B4-BE49-F238E27FC236}">
                <a16:creationId xmlns:a16="http://schemas.microsoft.com/office/drawing/2014/main" id="{A649D397-549F-470B-94BA-0511F33E6B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6177" y="1150398"/>
            <a:ext cx="1722023" cy="1722023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C3A2A85F-EB32-8441-9A53-AC99D00D4CBD}"/>
              </a:ext>
            </a:extLst>
          </p:cNvPr>
          <p:cNvSpPr txBox="1">
            <a:spLocks/>
          </p:cNvSpPr>
          <p:nvPr/>
        </p:nvSpPr>
        <p:spPr>
          <a:xfrm>
            <a:off x="9235313" y="-74750"/>
            <a:ext cx="5907024" cy="1399032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1088291" rtl="0" eaLnBrk="1" latinLnBrk="0" hangingPunct="1">
              <a:spcBef>
                <a:spcPct val="0"/>
              </a:spcBef>
              <a:buNone/>
              <a:defRPr sz="2800" b="0" i="0" u="none" kern="1200">
                <a:solidFill>
                  <a:srgbClr val="FA0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39186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2A4C6B-0C99-40D7-8FF5-332691BB2669}"/>
              </a:ext>
            </a:extLst>
          </p:cNvPr>
          <p:cNvSpPr/>
          <p:nvPr/>
        </p:nvSpPr>
        <p:spPr>
          <a:xfrm>
            <a:off x="220189" y="3892862"/>
            <a:ext cx="11748447" cy="25943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l">
              <a:spcBef>
                <a:spcPts val="12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9A04D-7C7A-48EC-8A34-06C47311A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848322"/>
              </p:ext>
            </p:extLst>
          </p:nvPr>
        </p:nvGraphicFramePr>
        <p:xfrm>
          <a:off x="134946" y="2039661"/>
          <a:ext cx="11918931" cy="240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Playbook">
            <a:extLst>
              <a:ext uri="{FF2B5EF4-FFF2-40B4-BE49-F238E27FC236}">
                <a16:creationId xmlns:a16="http://schemas.microsoft.com/office/drawing/2014/main" id="{87559BFC-0494-4044-ABC8-1150E33E3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2701" y="1220775"/>
            <a:ext cx="1581267" cy="158126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AF534F0A-C7FA-4650-ACD0-E894D12DA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725" y="1299724"/>
            <a:ext cx="1400259" cy="1400259"/>
          </a:xfrm>
          <a:prstGeom prst="rect">
            <a:avLst/>
          </a:prstGeom>
        </p:spPr>
      </p:pic>
      <p:pic>
        <p:nvPicPr>
          <p:cNvPr id="13" name="Graphic 12" descr="Filter">
            <a:extLst>
              <a:ext uri="{FF2B5EF4-FFF2-40B4-BE49-F238E27FC236}">
                <a16:creationId xmlns:a16="http://schemas.microsoft.com/office/drawing/2014/main" id="{D8EB0848-66E2-497E-8334-A188A902C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11493" y="1502006"/>
            <a:ext cx="1219944" cy="1219944"/>
          </a:xfrm>
          <a:prstGeom prst="rect">
            <a:avLst/>
          </a:prstGeom>
        </p:spPr>
      </p:pic>
      <p:pic>
        <p:nvPicPr>
          <p:cNvPr id="15" name="Graphic 14" descr="Magnifying glass">
            <a:extLst>
              <a:ext uri="{FF2B5EF4-FFF2-40B4-BE49-F238E27FC236}">
                <a16:creationId xmlns:a16="http://schemas.microsoft.com/office/drawing/2014/main" id="{0B53F040-23D6-4479-B9E6-4CCCD64FE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5893" y="1294634"/>
            <a:ext cx="1581266" cy="1581266"/>
          </a:xfrm>
          <a:prstGeom prst="rect">
            <a:avLst/>
          </a:prstGeom>
        </p:spPr>
      </p:pic>
      <p:pic>
        <p:nvPicPr>
          <p:cNvPr id="17" name="Graphic 16" descr="Cloud Computing">
            <a:extLst>
              <a:ext uri="{FF2B5EF4-FFF2-40B4-BE49-F238E27FC236}">
                <a16:creationId xmlns:a16="http://schemas.microsoft.com/office/drawing/2014/main" id="{CE427068-0017-4650-9630-D4197210C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91660" y="1150398"/>
            <a:ext cx="1722023" cy="1722023"/>
          </a:xfrm>
          <a:prstGeom prst="rect">
            <a:avLst/>
          </a:prstGeom>
        </p:spPr>
      </p:pic>
      <p:pic>
        <p:nvPicPr>
          <p:cNvPr id="10" name="Content Placeholder 6" descr="Images">
            <a:extLst>
              <a:ext uri="{FF2B5EF4-FFF2-40B4-BE49-F238E27FC236}">
                <a16:creationId xmlns:a16="http://schemas.microsoft.com/office/drawing/2014/main" id="{309D8DE6-7A25-4529-A49F-4AB7FAA174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6177" y="1150398"/>
            <a:ext cx="1722023" cy="172202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A8E8CF9-AE18-4B35-8558-AC164031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Migration Process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F2F741-BF9E-42F9-A54C-9ED2EABD6E84}"/>
              </a:ext>
            </a:extLst>
          </p:cNvPr>
          <p:cNvSpPr/>
          <p:nvPr/>
        </p:nvSpPr>
        <p:spPr>
          <a:xfrm>
            <a:off x="466656" y="4052840"/>
            <a:ext cx="54864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Extract &amp; Move Content into AEM</a:t>
            </a:r>
          </a:p>
          <a:p>
            <a:pPr algn="ctr"/>
            <a:endParaRPr lang="en-US" sz="179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6B04D-704C-4C9C-8EB1-101E5D2A5614}"/>
              </a:ext>
            </a:extLst>
          </p:cNvPr>
          <p:cNvSpPr/>
          <p:nvPr/>
        </p:nvSpPr>
        <p:spPr>
          <a:xfrm>
            <a:off x="6247746" y="4043333"/>
            <a:ext cx="5486400" cy="228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799" b="1"/>
              <a:t>Author, Review, Remediate</a:t>
            </a:r>
          </a:p>
        </p:txBody>
      </p:sp>
      <p:pic>
        <p:nvPicPr>
          <p:cNvPr id="18" name="Graphic 17" descr="Share">
            <a:extLst>
              <a:ext uri="{FF2B5EF4-FFF2-40B4-BE49-F238E27FC236}">
                <a16:creationId xmlns:a16="http://schemas.microsoft.com/office/drawing/2014/main" id="{1FADCE31-98AA-4CE5-B863-FBF77BA877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78084" y="4676287"/>
            <a:ext cx="1165732" cy="1165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BD2C9A-6ED2-474F-99B7-164D19AF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91" y="4676287"/>
            <a:ext cx="1165732" cy="116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phic 19" descr="Checklist RTL">
            <a:extLst>
              <a:ext uri="{FF2B5EF4-FFF2-40B4-BE49-F238E27FC236}">
                <a16:creationId xmlns:a16="http://schemas.microsoft.com/office/drawing/2014/main" id="{89DAA058-3778-4E11-BA93-902210FA6D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16148" y="4676287"/>
            <a:ext cx="1138261" cy="1138261"/>
          </a:xfrm>
          <a:prstGeom prst="rect">
            <a:avLst/>
          </a:prstGeom>
        </p:spPr>
      </p:pic>
      <p:pic>
        <p:nvPicPr>
          <p:cNvPr id="26" name="Graphic 25" descr="Newspaper">
            <a:extLst>
              <a:ext uri="{FF2B5EF4-FFF2-40B4-BE49-F238E27FC236}">
                <a16:creationId xmlns:a16="http://schemas.microsoft.com/office/drawing/2014/main" id="{BEF26600-F3D2-4261-9B1D-E14118774A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94759" y="4676287"/>
            <a:ext cx="1285731" cy="12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717709&quot;&gt;&lt;/object&gt;&lt;object type=&quot;2&quot; unique_id=&quot;717710&quot;&gt;&lt;object type=&quot;3&quot; unique_id=&quot;717712&quot;&gt;&lt;property id=&quot;20148&quot; value=&quot;5&quot;/&gt;&lt;property id=&quot;20300&quot; value=&quot;Slide 10 - &amp;quot;Section Divider&amp;quot;&quot;/&gt;&lt;property id=&quot;20307&quot; value=&quot;274&quot;/&gt;&lt;/object&gt;&lt;object type=&quot;3&quot; unique_id=&quot;717778&quot;&gt;&lt;property id=&quot;20148&quot; value=&quot;5&quot;/&gt;&lt;property id=&quot;20300&quot; value=&quot;Slide 1 - &amp;quot;Title Slide&amp;quot;&quot;/&gt;&lt;property id=&quot;20307&quot; value=&quot;273&quot;/&gt;&lt;/object&gt;&lt;object type=&quot;3&quot; unique_id=&quot;717779&quot;&gt;&lt;property id=&quot;20148&quot; value=&quot;5&quot;/&gt;&lt;property id=&quot;20300&quot; value=&quot;Slide 20&quot;/&gt;&lt;property id=&quot;20307&quot; value=&quot;278&quot;/&gt;&lt;/object&gt;&lt;object type=&quot;3&quot; unique_id=&quot;717900&quot;&gt;&lt;property id=&quot;20148&quot; value=&quot;5&quot;/&gt;&lt;property id=&quot;20300&quot; value=&quot;Slide 11 - &amp;quot;White Content Slide – Graphic Footer &amp;amp; Header&amp;quot;&quot;/&gt;&lt;property id=&quot;20307&quot; value=&quot;279&quot;/&gt;&lt;/object&gt;&lt;object type=&quot;3&quot; unique_id=&quot;717901&quot;&gt;&lt;property id=&quot;20148&quot; value=&quot;5&quot;/&gt;&lt;property id=&quot;20300&quot; value=&quot;Slide 18 - &amp;quot;Black Content Slide – Graphic Footer&amp;quot;&quot;/&gt;&lt;property id=&quot;20307&quot; value=&quot;283&quot;/&gt;&lt;/object&gt;&lt;object type=&quot;3&quot; unique_id=&quot;717902&quot;&gt;&lt;property id=&quot;20148&quot; value=&quot;5&quot;/&gt;&lt;property id=&quot;20300&quot; value=&quot;Slide 17 - &amp;quot;Black Content Slide – Graphic Footer &amp;amp; Header&amp;quot;&quot;/&gt;&lt;property id=&quot;20307&quot; value=&quot;284&quot;/&gt;&lt;/object&gt;&lt;object type=&quot;3&quot; unique_id=&quot;1709896&quot;&gt;&lt;property id=&quot;20148&quot; value=&quot;5&quot;/&gt;&lt;property id=&quot;20300&quot; value=&quot;Slide 2 - &amp;quot;Additional templates and more resources&amp;quot;&quot;/&gt;&lt;property id=&quot;20307&quot; value=&quot;292&quot;/&gt;&lt;/object&gt;&lt;object type=&quot;3&quot; unique_id=&quot;1709897&quot;&gt;&lt;property id=&quot;20148&quot; value=&quot;5&quot;/&gt;&lt;property id=&quot;20300&quot; value=&quot;Slide 3 - &amp;quot;How to save this as a template within PowerPoint&amp;quot;&quot;/&gt;&lt;property id=&quot;20307&quot; value=&quot;293&quot;/&gt;&lt;/object&gt;&lt;object type=&quot;3&quot; unique_id=&quot;1709898&quot;&gt;&lt;property id=&quot;20148&quot; value=&quot;5&quot;/&gt;&lt;property id=&quot;20300&quot; value=&quot;Slide 5 - &amp;quot;Using Footers and Page Numbers&amp;quot;&quot;/&gt;&lt;property id=&quot;20307&quot; value=&quot;294&quot;/&gt;&lt;/object&gt;&lt;object type=&quot;3&quot; unique_id=&quot;1709899&quot;&gt;&lt;property id=&quot;20148&quot; value=&quot;5&quot;/&gt;&lt;property id=&quot;20300&quot; value=&quot;Slide 12 - &amp;quot;White Content Slide – Graphic Footer&amp;quot;&quot;/&gt;&lt;property id=&quot;20307&quot; value=&quot;287&quot;/&gt;&lt;/object&gt;&lt;object type=&quot;3&quot; unique_id=&quot;1709900&quot;&gt;&lt;property id=&quot;20148&quot; value=&quot;5&quot;/&gt;&lt;property id=&quot;20300&quot; value=&quot;Slide 13 - &amp;quot;White Content Slide – No Graphic&amp;quot;&quot;/&gt;&lt;property id=&quot;20307&quot; value=&quot;288&quot;/&gt;&lt;/object&gt;&lt;object type=&quot;3&quot; unique_id=&quot;1709901&quot;&gt;&lt;property id=&quot;20148&quot; value=&quot;5&quot;/&gt;&lt;property id=&quot;20300&quot; value=&quot;Slide 14 - &amp;quot;Gray Content Slide – Graphic Footer &amp;amp; Header&amp;quot;&quot;/&gt;&lt;property id=&quot;20307&quot; value=&quot;289&quot;/&gt;&lt;/object&gt;&lt;object type=&quot;3&quot; unique_id=&quot;1709902&quot;&gt;&lt;property id=&quot;20148&quot; value=&quot;5&quot;/&gt;&lt;property id=&quot;20300&quot; value=&quot;Slide 15 - &amp;quot;Gray Content Slide – Graphic Footer&amp;quot;&quot;/&gt;&lt;property id=&quot;20307&quot; value=&quot;290&quot;/&gt;&lt;/object&gt;&lt;object type=&quot;3&quot; unique_id=&quot;1709903&quot;&gt;&lt;property id=&quot;20148&quot; value=&quot;5&quot;/&gt;&lt;property id=&quot;20300&quot; value=&quot;Slide 16 - &amp;quot;Gray Content Slide – No Graphic&amp;quot;&quot;/&gt;&lt;property id=&quot;20307&quot; value=&quot;291&quot;/&gt;&lt;/object&gt;&lt;object type=&quot;3&quot; unique_id=&quot;1709904&quot;&gt;&lt;property id=&quot;20148&quot; value=&quot;5&quot;/&gt;&lt;property id=&quot;20300&quot; value=&quot;Slide 19 - &amp;quot;Black Content Slide – No Graphic&amp;quot;&quot;/&gt;&lt;property id=&quot;20307&quot; value=&quot;286&quot;/&gt;&lt;/object&gt;&lt;object type=&quot;3&quot; unique_id=&quot;1709905&quot;&gt;&lt;property id=&quot;20148&quot; value=&quot;5&quot;/&gt;&lt;property id=&quot;20300&quot; value=&quot;Slide 21&quot;/&gt;&lt;property id=&quot;20307&quot; value=&quot;285&quot;/&gt;&lt;/object&gt;&lt;object type=&quot;3&quot; unique_id=&quot;1710038&quot;&gt;&lt;property id=&quot;20148&quot; value=&quot;5&quot;/&gt;&lt;property id=&quot;20300&quot; value=&quot;Slide 4 - &amp;quot;Slide layouts&amp;quot;&quot;/&gt;&lt;property id=&quot;20307&quot; value=&quot;298&quot;/&gt;&lt;/object&gt;&lt;object type=&quot;3&quot; unique_id=&quot;1710039&quot;&gt;&lt;property id=&quot;20148&quot; value=&quot;5&quot;/&gt;&lt;property id=&quot;20300&quot; value=&quot;Slide 6 - &amp;quot;Converting old presentations to this template&amp;quot;&quot;/&gt;&lt;property id=&quot;20307&quot; value=&quot;295&quot;/&gt;&lt;/object&gt;&lt;object type=&quot;3&quot; unique_id=&quot;1710040&quot;&gt;&lt;property id=&quot;20148&quot; value=&quot;5&quot;/&gt;&lt;property id=&quot;20300&quot; value=&quot;Slide 7 - &amp;quot;Bar charts&amp;quot;&quot;/&gt;&lt;property id=&quot;20307&quot; value=&quot;296&quot;/&gt;&lt;/object&gt;&lt;object type=&quot;3&quot; unique_id=&quot;1710041&quot;&gt;&lt;property id=&quot;20148&quot; value=&quot;5&quot;/&gt;&lt;property id=&quot;20300&quot; value=&quot;Slide 8 - &amp;quot;Pie charts&amp;quot;&quot;/&gt;&lt;property id=&quot;20307&quot; value=&quot;297&quot;/&gt;&lt;/object&gt;&lt;object type=&quot;3&quot; unique_id=&quot;1710042&quot;&gt;&lt;property id=&quot;20148&quot; value=&quot;5&quot;/&gt;&lt;property id=&quot;20300&quot; value=&quot;Slide 9 - &amp;quot;Color palette&amp;quot;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Adobe Master 2020">
  <a:themeElements>
    <a:clrScheme name="Adobe Template 2020 v03">
      <a:dk1>
        <a:srgbClr val="000000"/>
      </a:dk1>
      <a:lt1>
        <a:srgbClr val="FFFFFF"/>
      </a:lt1>
      <a:dk2>
        <a:srgbClr val="2C2C2C"/>
      </a:dk2>
      <a:lt2>
        <a:srgbClr val="B3B3B3"/>
      </a:lt2>
      <a:accent1>
        <a:srgbClr val="49DE51"/>
      </a:accent1>
      <a:accent2>
        <a:srgbClr val="308FFF"/>
      </a:accent2>
      <a:accent3>
        <a:srgbClr val="FF51F5"/>
      </a:accent3>
      <a:accent4>
        <a:srgbClr val="FF9900"/>
      </a:accent4>
      <a:accent5>
        <a:srgbClr val="FFD11F"/>
      </a:accent5>
      <a:accent6>
        <a:srgbClr val="FA0F00"/>
      </a:accent6>
      <a:hlink>
        <a:srgbClr val="5F5F5F"/>
      </a:hlink>
      <a:folHlink>
        <a:srgbClr val="919191"/>
      </a:folHlink>
    </a:clrScheme>
    <a:fontScheme name="Adobe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solidFill>
            <a:schemeClr val="bg1">
              <a:lumMod val="75000"/>
            </a:schemeClr>
          </a:solidFill>
        </a:ln>
      </a:spPr>
      <a:bodyPr lIns="45720" tIns="45720" rIns="45720" bIns="45720" rtlCol="0" anchor="ctr"/>
      <a:lstStyle>
        <a:defPPr algn="l">
          <a:spcBef>
            <a:spcPts val="12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obe Master 2020">
  <a:themeElements>
    <a:clrScheme name="Adobe Template 2020 v03">
      <a:dk1>
        <a:srgbClr val="000000"/>
      </a:dk1>
      <a:lt1>
        <a:srgbClr val="FFFFFF"/>
      </a:lt1>
      <a:dk2>
        <a:srgbClr val="2C2C2C"/>
      </a:dk2>
      <a:lt2>
        <a:srgbClr val="B3B3B3"/>
      </a:lt2>
      <a:accent1>
        <a:srgbClr val="49DE51"/>
      </a:accent1>
      <a:accent2>
        <a:srgbClr val="308FFF"/>
      </a:accent2>
      <a:accent3>
        <a:srgbClr val="FF51F5"/>
      </a:accent3>
      <a:accent4>
        <a:srgbClr val="FF9900"/>
      </a:accent4>
      <a:accent5>
        <a:srgbClr val="FFD11F"/>
      </a:accent5>
      <a:accent6>
        <a:srgbClr val="FA0F00"/>
      </a:accent6>
      <a:hlink>
        <a:srgbClr val="5F5F5F"/>
      </a:hlink>
      <a:folHlink>
        <a:srgbClr val="919191"/>
      </a:folHlink>
    </a:clrScheme>
    <a:fontScheme name="Adobe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solidFill>
            <a:schemeClr val="bg1">
              <a:lumMod val="75000"/>
            </a:schemeClr>
          </a:solidFill>
        </a:ln>
      </a:spPr>
      <a:bodyPr lIns="45720" tIns="45720" rIns="45720" bIns="45720" rtlCol="0" anchor="ctr"/>
      <a:lstStyle>
        <a:defPPr algn="l">
          <a:spcBef>
            <a:spcPts val="12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Adobe Corporate Master 2020">
  <a:themeElements>
    <a:clrScheme name="Adobe Template 2020 v03">
      <a:dk1>
        <a:srgbClr val="000000"/>
      </a:dk1>
      <a:lt1>
        <a:srgbClr val="FFFFFF"/>
      </a:lt1>
      <a:dk2>
        <a:srgbClr val="2C2C2C"/>
      </a:dk2>
      <a:lt2>
        <a:srgbClr val="B3B3B3"/>
      </a:lt2>
      <a:accent1>
        <a:srgbClr val="49DE51"/>
      </a:accent1>
      <a:accent2>
        <a:srgbClr val="308FFF"/>
      </a:accent2>
      <a:accent3>
        <a:srgbClr val="FF51F5"/>
      </a:accent3>
      <a:accent4>
        <a:srgbClr val="FF9900"/>
      </a:accent4>
      <a:accent5>
        <a:srgbClr val="FFD11F"/>
      </a:accent5>
      <a:accent6>
        <a:srgbClr val="FA0F00"/>
      </a:accent6>
      <a:hlink>
        <a:srgbClr val="5F5F5F"/>
      </a:hlink>
      <a:folHlink>
        <a:srgbClr val="919191"/>
      </a:folHlink>
    </a:clrScheme>
    <a:fontScheme name="Adobe PPT Font Set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38535A-A525-1648-A667-C0EACF8A2805}" vid="{9BF90986-10D5-3047-9056-B5C369F8E39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0A5C4545B97346B20C07920FE7260E" ma:contentTypeVersion="10" ma:contentTypeDescription="Create a new document." ma:contentTypeScope="" ma:versionID="1d29e63527bf59c18b3afb8c37910e4a">
  <xsd:schema xmlns:xsd="http://www.w3.org/2001/XMLSchema" xmlns:xs="http://www.w3.org/2001/XMLSchema" xmlns:p="http://schemas.microsoft.com/office/2006/metadata/properties" xmlns:ns2="54efdbcf-f42c-4a63-8527-5b018ced557e" xmlns:ns3="b151c300-8180-49ba-b423-8cb30475904c" targetNamespace="http://schemas.microsoft.com/office/2006/metadata/properties" ma:root="true" ma:fieldsID="ed36ed5e54a33ff591c2376d06bb4a7c" ns2:_="" ns3:_="">
    <xsd:import namespace="54efdbcf-f42c-4a63-8527-5b018ced557e"/>
    <xsd:import namespace="b151c300-8180-49ba-b423-8cb304759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fdbcf-f42c-4a63-8527-5b018ced55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1c300-8180-49ba-b423-8cb304759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00790F-7143-46F7-BB1D-82A82F5B4F47}">
  <ds:schemaRefs>
    <ds:schemaRef ds:uri="090fd305-1193-4a65-988e-89d0c4633cf5"/>
    <ds:schemaRef ds:uri="37da7b19-d1f4-4d0b-b8d4-dfbc67c251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5555F5-35A9-45B4-B28A-35440AAFFD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efdbcf-f42c-4a63-8527-5b018ced557e"/>
    <ds:schemaRef ds:uri="b151c300-8180-49ba-b423-8cb3047590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EE38-8E76-4DCA-83F8-D9CA74303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490</Words>
  <Application>Microsoft Office PowerPoint</Application>
  <PresentationFormat>Custom</PresentationFormat>
  <Paragraphs>145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Adobe Clean</vt:lpstr>
      <vt:lpstr>Adobe Clean </vt:lpstr>
      <vt:lpstr>Adobe Clean ExtraBold</vt:lpstr>
      <vt:lpstr>Adobe Clean Light</vt:lpstr>
      <vt:lpstr>Adobe Clean SemiLight</vt:lpstr>
      <vt:lpstr>Arial</vt:lpstr>
      <vt:lpstr>Calibri</vt:lpstr>
      <vt:lpstr>Wingdings</vt:lpstr>
      <vt:lpstr>Adobe Master 2020</vt:lpstr>
      <vt:lpstr>Adobe Master 2020</vt:lpstr>
      <vt:lpstr>2_Adobe Corporate Master 2020</vt:lpstr>
      <vt:lpstr>State of Illinois</vt:lpstr>
      <vt:lpstr>Agenda</vt:lpstr>
      <vt:lpstr>State of Illinois Web Modernization Project</vt:lpstr>
      <vt:lpstr>The Design Framework</vt:lpstr>
      <vt:lpstr>The Process</vt:lpstr>
      <vt:lpstr>The Migration Process</vt:lpstr>
      <vt:lpstr>The Migration Process</vt:lpstr>
      <vt:lpstr>The Migration Process</vt:lpstr>
      <vt:lpstr>The Migration Process</vt:lpstr>
      <vt:lpstr>The Migration Process</vt:lpstr>
      <vt:lpstr>Stakeholder Engagement Touchpoints</vt:lpstr>
    </vt:vector>
  </TitlesOfParts>
  <Company>Adobe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- Thomas Wirtz</dc:title>
  <dc:creator>Scott Benson</dc:creator>
  <cp:lastModifiedBy>Wollesen, Chris</cp:lastModifiedBy>
  <cp:revision>14</cp:revision>
  <dcterms:created xsi:type="dcterms:W3CDTF">2009-08-20T18:55:32Z</dcterms:created>
  <dcterms:modified xsi:type="dcterms:W3CDTF">2022-02-18T21:46:40Z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0x0101000B0A5C4545B97346B20C07920FE7260E</vt:lpwstr>
  </property>
</Properties>
</file>